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2"/>
  </p:normalViewPr>
  <p:slideViewPr>
    <p:cSldViewPr>
      <p:cViewPr varScale="1">
        <p:scale>
          <a:sx n="104" d="100"/>
          <a:sy n="104" d="100"/>
        </p:scale>
        <p:origin x="232" y="1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247381" y="1797278"/>
            <a:ext cx="2613659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2315" y="2337892"/>
            <a:ext cx="1169035" cy="3314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hyperlink" Target="https://viajaplus.mx/ahenmac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7858E622-9259-6CCB-11AF-7B162F187201}"/>
              </a:ext>
            </a:extLst>
          </p:cNvPr>
          <p:cNvSpPr/>
          <p:nvPr/>
        </p:nvSpPr>
        <p:spPr>
          <a:xfrm>
            <a:off x="609600" y="4038600"/>
            <a:ext cx="10668000" cy="1371600"/>
          </a:xfrm>
          <a:prstGeom prst="roundRect">
            <a:avLst/>
          </a:prstGeom>
          <a:solidFill>
            <a:schemeClr val="accent1">
              <a:alpha val="3960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object 3"/>
          <p:cNvSpPr txBox="1"/>
          <p:nvPr/>
        </p:nvSpPr>
        <p:spPr>
          <a:xfrm>
            <a:off x="4343400" y="2844483"/>
            <a:ext cx="37973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HACEMOS</a:t>
            </a:r>
            <a:r>
              <a:rPr sz="20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POSIBLE</a:t>
            </a:r>
            <a:r>
              <a:rPr sz="20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TU</a:t>
            </a:r>
            <a:r>
              <a:rPr sz="2000" spc="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VIAJE</a:t>
            </a:r>
            <a:r>
              <a:rPr sz="20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IDEAL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65825" y="974954"/>
            <a:ext cx="5159153" cy="7452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45331" y="2104517"/>
            <a:ext cx="62001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765" algn="l"/>
                <a:tab pos="589280" algn="l"/>
                <a:tab pos="855980" algn="l"/>
                <a:tab pos="1137285" algn="l"/>
                <a:tab pos="1606550" algn="l"/>
                <a:tab pos="2073275" algn="l"/>
                <a:tab pos="2362200" algn="l"/>
                <a:tab pos="2563495" algn="l"/>
                <a:tab pos="2855595" algn="l"/>
                <a:tab pos="3074670" algn="l"/>
                <a:tab pos="3367404" algn="l"/>
                <a:tab pos="3824604" algn="l"/>
                <a:tab pos="4290695" algn="l"/>
                <a:tab pos="4583430" algn="l"/>
                <a:tab pos="4887595" algn="l"/>
                <a:tab pos="5203190" algn="l"/>
                <a:tab pos="5484495" algn="l"/>
                <a:tab pos="5766435" algn="l"/>
                <a:tab pos="6058535" algn="l"/>
              </a:tabLst>
            </a:pP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00B8FF"/>
                </a:solidFill>
                <a:latin typeface="Calibri"/>
                <a:cs typeface="Calibri"/>
              </a:rPr>
              <a:t>+</a:t>
            </a:r>
            <a:r>
              <a:rPr sz="2200" dirty="0">
                <a:solidFill>
                  <a:srgbClr val="00B8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00B8FF"/>
                </a:solidFill>
                <a:latin typeface="Calibri"/>
                <a:cs typeface="Calibri"/>
              </a:rPr>
              <a:t>+</a:t>
            </a:r>
            <a:r>
              <a:rPr sz="2200" dirty="0">
                <a:solidFill>
                  <a:srgbClr val="00B8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2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200" dirty="0">
              <a:latin typeface="Calibri"/>
              <a:cs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5A08740-C367-E92A-F488-6091A11A4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3" y="277202"/>
            <a:ext cx="1813782" cy="23241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A6CF411-8369-822E-29DB-0ED1B22B98FA}"/>
              </a:ext>
            </a:extLst>
          </p:cNvPr>
          <p:cNvSpPr txBox="1"/>
          <p:nvPr/>
        </p:nvSpPr>
        <p:spPr>
          <a:xfrm>
            <a:off x="685800" y="4256699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pple Color Emoji" pitchFamily="2" charset="0"/>
                <a:ea typeface="Apple Color Emoji" pitchFamily="2" charset="0"/>
              </a:rPr>
              <a:t>Es un beneficio que se obtuvo a traves de grupo posadas, y a traves de la aplicación se hacen reservaciones en cualquier hotel perteneciente a esta cadena. Otorgando descuentos de hasta el 60%.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23" cy="68579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1400" y="506349"/>
            <a:ext cx="30581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94105" algn="l"/>
                <a:tab pos="1544320" algn="l"/>
                <a:tab pos="2413635" algn="l"/>
              </a:tabLst>
            </a:pPr>
            <a:r>
              <a:rPr dirty="0">
                <a:solidFill>
                  <a:srgbClr val="FFFFFF"/>
                </a:solidFill>
              </a:rPr>
              <a:t>P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R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E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C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O</a:t>
            </a:r>
            <a:r>
              <a:rPr dirty="0">
                <a:solidFill>
                  <a:srgbClr val="FFFFFF"/>
                </a:solidFill>
              </a:rPr>
              <a:t>	D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E</a:t>
            </a:r>
            <a:r>
              <a:rPr dirty="0">
                <a:solidFill>
                  <a:srgbClr val="FFFFFF"/>
                </a:solidFill>
              </a:rPr>
              <a:t>	V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I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J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	P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L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U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S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179061" y="3182111"/>
          <a:ext cx="3369309" cy="29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31750">
                        <a:lnSpc>
                          <a:spcPts val="2190"/>
                        </a:lnSpc>
                      </a:pPr>
                      <a:r>
                        <a:rPr sz="2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ANUAL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4340">
                        <a:lnSpc>
                          <a:spcPts val="2190"/>
                        </a:lnSpc>
                      </a:pPr>
                      <a:r>
                        <a:rPr sz="23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$1,999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ts val="2190"/>
                        </a:lnSpc>
                      </a:pPr>
                      <a:r>
                        <a:rPr sz="23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MXN</a:t>
                      </a:r>
                      <a:endParaRPr sz="23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4184777" y="545591"/>
            <a:ext cx="7426959" cy="3300729"/>
            <a:chOff x="4184777" y="545591"/>
            <a:chExt cx="7426959" cy="3300729"/>
          </a:xfrm>
        </p:grpSpPr>
        <p:sp>
          <p:nvSpPr>
            <p:cNvPr id="6" name="object 6"/>
            <p:cNvSpPr/>
            <p:nvPr/>
          </p:nvSpPr>
          <p:spPr>
            <a:xfrm>
              <a:off x="4184777" y="3827145"/>
              <a:ext cx="3441700" cy="0"/>
            </a:xfrm>
            <a:custGeom>
              <a:avLst/>
              <a:gdLst/>
              <a:ahLst/>
              <a:cxnLst/>
              <a:rect l="l" t="t" r="r" b="b"/>
              <a:pathLst>
                <a:path w="3441700">
                  <a:moveTo>
                    <a:pt x="0" y="0"/>
                  </a:moveTo>
                  <a:lnTo>
                    <a:pt x="3441319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7172" y="545591"/>
              <a:ext cx="2234183" cy="32766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312667" y="4464177"/>
            <a:ext cx="2311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FFFF"/>
                </a:solidFill>
                <a:latin typeface="Arial"/>
                <a:cs typeface="Arial"/>
              </a:rPr>
              <a:t>AHENMAC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7185" y="4464177"/>
            <a:ext cx="2312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$</a:t>
            </a:r>
            <a:r>
              <a:rPr sz="3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3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"/>
                <a:cs typeface="Arial"/>
              </a:rPr>
              <a:t>MXN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4FD43B-3958-09CB-7E5E-569720275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2" y="873251"/>
            <a:ext cx="1813782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905" cy="6858000"/>
            <a:chOff x="0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3524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368" y="5766815"/>
              <a:ext cx="11638788" cy="7071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7171" y="545591"/>
              <a:ext cx="2235707" cy="3276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2315" y="689228"/>
            <a:ext cx="35636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6880" algn="l"/>
                <a:tab pos="2191385" algn="l"/>
              </a:tabLst>
            </a:pPr>
            <a:r>
              <a:rPr dirty="0">
                <a:solidFill>
                  <a:srgbClr val="FFFFFF"/>
                </a:solidFill>
              </a:rPr>
              <a:t>L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	O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E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R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D</a:t>
            </a:r>
            <a:r>
              <a:rPr spc="-15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R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A</a:t>
            </a:r>
            <a:r>
              <a:rPr dirty="0">
                <a:solidFill>
                  <a:srgbClr val="FFFFFF"/>
                </a:solidFill>
              </a:rPr>
              <a:t>	H</a:t>
            </a:r>
            <a:r>
              <a:rPr spc="-17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O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T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E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L</a:t>
            </a:r>
            <a:r>
              <a:rPr spc="-16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E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R</a:t>
            </a:r>
            <a:r>
              <a:rPr spc="-150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35526" y="689228"/>
            <a:ext cx="30962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03580" algn="l"/>
                <a:tab pos="1914525" algn="l"/>
                <a:tab pos="250952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G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D</a:t>
            </a:r>
            <a:r>
              <a:rPr sz="20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	P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0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Í</a:t>
            </a:r>
            <a:r>
              <a:rPr sz="20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15466" y="1856485"/>
            <a:ext cx="3482340" cy="3482340"/>
            <a:chOff x="1315466" y="1856485"/>
            <a:chExt cx="3482340" cy="3482340"/>
          </a:xfrm>
        </p:grpSpPr>
        <p:sp>
          <p:nvSpPr>
            <p:cNvPr id="9" name="object 9"/>
            <p:cNvSpPr/>
            <p:nvPr/>
          </p:nvSpPr>
          <p:spPr>
            <a:xfrm>
              <a:off x="1347216" y="1888235"/>
              <a:ext cx="3418840" cy="3418840"/>
            </a:xfrm>
            <a:custGeom>
              <a:avLst/>
              <a:gdLst/>
              <a:ahLst/>
              <a:cxnLst/>
              <a:rect l="l" t="t" r="r" b="b"/>
              <a:pathLst>
                <a:path w="3418840" h="3418840">
                  <a:moveTo>
                    <a:pt x="1709165" y="0"/>
                  </a:moveTo>
                  <a:lnTo>
                    <a:pt x="1660501" y="679"/>
                  </a:lnTo>
                  <a:lnTo>
                    <a:pt x="1612173" y="2705"/>
                  </a:lnTo>
                  <a:lnTo>
                    <a:pt x="1564200" y="6060"/>
                  </a:lnTo>
                  <a:lnTo>
                    <a:pt x="1516601" y="10725"/>
                  </a:lnTo>
                  <a:lnTo>
                    <a:pt x="1469392" y="16683"/>
                  </a:lnTo>
                  <a:lnTo>
                    <a:pt x="1422593" y="23916"/>
                  </a:lnTo>
                  <a:lnTo>
                    <a:pt x="1376220" y="32405"/>
                  </a:lnTo>
                  <a:lnTo>
                    <a:pt x="1330293" y="42133"/>
                  </a:lnTo>
                  <a:lnTo>
                    <a:pt x="1284829" y="53081"/>
                  </a:lnTo>
                  <a:lnTo>
                    <a:pt x="1239846" y="65232"/>
                  </a:lnTo>
                  <a:lnTo>
                    <a:pt x="1195363" y="78567"/>
                  </a:lnTo>
                  <a:lnTo>
                    <a:pt x="1151396" y="93069"/>
                  </a:lnTo>
                  <a:lnTo>
                    <a:pt x="1107965" y="108719"/>
                  </a:lnTo>
                  <a:lnTo>
                    <a:pt x="1065088" y="125500"/>
                  </a:lnTo>
                  <a:lnTo>
                    <a:pt x="1022782" y="143392"/>
                  </a:lnTo>
                  <a:lnTo>
                    <a:pt x="981065" y="162379"/>
                  </a:lnTo>
                  <a:lnTo>
                    <a:pt x="939955" y="182442"/>
                  </a:lnTo>
                  <a:lnTo>
                    <a:pt x="899471" y="203564"/>
                  </a:lnTo>
                  <a:lnTo>
                    <a:pt x="859631" y="225726"/>
                  </a:lnTo>
                  <a:lnTo>
                    <a:pt x="820452" y="248909"/>
                  </a:lnTo>
                  <a:lnTo>
                    <a:pt x="781953" y="273097"/>
                  </a:lnTo>
                  <a:lnTo>
                    <a:pt x="744151" y="298271"/>
                  </a:lnTo>
                  <a:lnTo>
                    <a:pt x="707065" y="324414"/>
                  </a:lnTo>
                  <a:lnTo>
                    <a:pt x="670712" y="351506"/>
                  </a:lnTo>
                  <a:lnTo>
                    <a:pt x="635111" y="379530"/>
                  </a:lnTo>
                  <a:lnTo>
                    <a:pt x="600280" y="408468"/>
                  </a:lnTo>
                  <a:lnTo>
                    <a:pt x="566237" y="438302"/>
                  </a:lnTo>
                  <a:lnTo>
                    <a:pt x="533000" y="469014"/>
                  </a:lnTo>
                  <a:lnTo>
                    <a:pt x="500586" y="500586"/>
                  </a:lnTo>
                  <a:lnTo>
                    <a:pt x="469014" y="533000"/>
                  </a:lnTo>
                  <a:lnTo>
                    <a:pt x="438302" y="566237"/>
                  </a:lnTo>
                  <a:lnTo>
                    <a:pt x="408468" y="600280"/>
                  </a:lnTo>
                  <a:lnTo>
                    <a:pt x="379530" y="635111"/>
                  </a:lnTo>
                  <a:lnTo>
                    <a:pt x="351506" y="670712"/>
                  </a:lnTo>
                  <a:lnTo>
                    <a:pt x="324414" y="707065"/>
                  </a:lnTo>
                  <a:lnTo>
                    <a:pt x="298271" y="744151"/>
                  </a:lnTo>
                  <a:lnTo>
                    <a:pt x="273097" y="781953"/>
                  </a:lnTo>
                  <a:lnTo>
                    <a:pt x="248909" y="820452"/>
                  </a:lnTo>
                  <a:lnTo>
                    <a:pt x="225726" y="859631"/>
                  </a:lnTo>
                  <a:lnTo>
                    <a:pt x="203564" y="899471"/>
                  </a:lnTo>
                  <a:lnTo>
                    <a:pt x="182442" y="939955"/>
                  </a:lnTo>
                  <a:lnTo>
                    <a:pt x="162379" y="981065"/>
                  </a:lnTo>
                  <a:lnTo>
                    <a:pt x="143392" y="1022782"/>
                  </a:lnTo>
                  <a:lnTo>
                    <a:pt x="125500" y="1065088"/>
                  </a:lnTo>
                  <a:lnTo>
                    <a:pt x="108719" y="1107965"/>
                  </a:lnTo>
                  <a:lnTo>
                    <a:pt x="93069" y="1151396"/>
                  </a:lnTo>
                  <a:lnTo>
                    <a:pt x="78567" y="1195363"/>
                  </a:lnTo>
                  <a:lnTo>
                    <a:pt x="65232" y="1239846"/>
                  </a:lnTo>
                  <a:lnTo>
                    <a:pt x="53081" y="1284829"/>
                  </a:lnTo>
                  <a:lnTo>
                    <a:pt x="42133" y="1330293"/>
                  </a:lnTo>
                  <a:lnTo>
                    <a:pt x="32405" y="1376220"/>
                  </a:lnTo>
                  <a:lnTo>
                    <a:pt x="23916" y="1422593"/>
                  </a:lnTo>
                  <a:lnTo>
                    <a:pt x="16683" y="1469392"/>
                  </a:lnTo>
                  <a:lnTo>
                    <a:pt x="10725" y="1516601"/>
                  </a:lnTo>
                  <a:lnTo>
                    <a:pt x="6060" y="1564200"/>
                  </a:lnTo>
                  <a:lnTo>
                    <a:pt x="2705" y="1612173"/>
                  </a:lnTo>
                  <a:lnTo>
                    <a:pt x="679" y="1660501"/>
                  </a:lnTo>
                  <a:lnTo>
                    <a:pt x="0" y="1709165"/>
                  </a:lnTo>
                  <a:lnTo>
                    <a:pt x="679" y="1757830"/>
                  </a:lnTo>
                  <a:lnTo>
                    <a:pt x="2705" y="1806158"/>
                  </a:lnTo>
                  <a:lnTo>
                    <a:pt x="6060" y="1854131"/>
                  </a:lnTo>
                  <a:lnTo>
                    <a:pt x="10725" y="1901730"/>
                  </a:lnTo>
                  <a:lnTo>
                    <a:pt x="16683" y="1948939"/>
                  </a:lnTo>
                  <a:lnTo>
                    <a:pt x="23916" y="1995738"/>
                  </a:lnTo>
                  <a:lnTo>
                    <a:pt x="32405" y="2042111"/>
                  </a:lnTo>
                  <a:lnTo>
                    <a:pt x="42133" y="2088038"/>
                  </a:lnTo>
                  <a:lnTo>
                    <a:pt x="53081" y="2133502"/>
                  </a:lnTo>
                  <a:lnTo>
                    <a:pt x="65232" y="2178485"/>
                  </a:lnTo>
                  <a:lnTo>
                    <a:pt x="78567" y="2222968"/>
                  </a:lnTo>
                  <a:lnTo>
                    <a:pt x="93069" y="2266935"/>
                  </a:lnTo>
                  <a:lnTo>
                    <a:pt x="108719" y="2310366"/>
                  </a:lnTo>
                  <a:lnTo>
                    <a:pt x="125500" y="2353243"/>
                  </a:lnTo>
                  <a:lnTo>
                    <a:pt x="143392" y="2395549"/>
                  </a:lnTo>
                  <a:lnTo>
                    <a:pt x="162379" y="2437266"/>
                  </a:lnTo>
                  <a:lnTo>
                    <a:pt x="182442" y="2478376"/>
                  </a:lnTo>
                  <a:lnTo>
                    <a:pt x="203564" y="2518860"/>
                  </a:lnTo>
                  <a:lnTo>
                    <a:pt x="225726" y="2558700"/>
                  </a:lnTo>
                  <a:lnTo>
                    <a:pt x="248909" y="2597879"/>
                  </a:lnTo>
                  <a:lnTo>
                    <a:pt x="273097" y="2636378"/>
                  </a:lnTo>
                  <a:lnTo>
                    <a:pt x="298271" y="2674180"/>
                  </a:lnTo>
                  <a:lnTo>
                    <a:pt x="324414" y="2711266"/>
                  </a:lnTo>
                  <a:lnTo>
                    <a:pt x="351506" y="2747619"/>
                  </a:lnTo>
                  <a:lnTo>
                    <a:pt x="379530" y="2783220"/>
                  </a:lnTo>
                  <a:lnTo>
                    <a:pt x="408468" y="2818051"/>
                  </a:lnTo>
                  <a:lnTo>
                    <a:pt x="438302" y="2852094"/>
                  </a:lnTo>
                  <a:lnTo>
                    <a:pt x="469014" y="2885331"/>
                  </a:lnTo>
                  <a:lnTo>
                    <a:pt x="500586" y="2917745"/>
                  </a:lnTo>
                  <a:lnTo>
                    <a:pt x="533000" y="2949317"/>
                  </a:lnTo>
                  <a:lnTo>
                    <a:pt x="566237" y="2980029"/>
                  </a:lnTo>
                  <a:lnTo>
                    <a:pt x="600280" y="3009863"/>
                  </a:lnTo>
                  <a:lnTo>
                    <a:pt x="635111" y="3038801"/>
                  </a:lnTo>
                  <a:lnTo>
                    <a:pt x="670712" y="3066825"/>
                  </a:lnTo>
                  <a:lnTo>
                    <a:pt x="707065" y="3093917"/>
                  </a:lnTo>
                  <a:lnTo>
                    <a:pt x="744151" y="3120060"/>
                  </a:lnTo>
                  <a:lnTo>
                    <a:pt x="781953" y="3145234"/>
                  </a:lnTo>
                  <a:lnTo>
                    <a:pt x="820452" y="3169422"/>
                  </a:lnTo>
                  <a:lnTo>
                    <a:pt x="859631" y="3192605"/>
                  </a:lnTo>
                  <a:lnTo>
                    <a:pt x="899471" y="3214767"/>
                  </a:lnTo>
                  <a:lnTo>
                    <a:pt x="939955" y="3235889"/>
                  </a:lnTo>
                  <a:lnTo>
                    <a:pt x="981065" y="3255952"/>
                  </a:lnTo>
                  <a:lnTo>
                    <a:pt x="1022782" y="3274939"/>
                  </a:lnTo>
                  <a:lnTo>
                    <a:pt x="1065088" y="3292831"/>
                  </a:lnTo>
                  <a:lnTo>
                    <a:pt x="1107965" y="3309612"/>
                  </a:lnTo>
                  <a:lnTo>
                    <a:pt x="1151396" y="3325262"/>
                  </a:lnTo>
                  <a:lnTo>
                    <a:pt x="1195363" y="3339764"/>
                  </a:lnTo>
                  <a:lnTo>
                    <a:pt x="1239846" y="3353099"/>
                  </a:lnTo>
                  <a:lnTo>
                    <a:pt x="1284829" y="3365250"/>
                  </a:lnTo>
                  <a:lnTo>
                    <a:pt x="1330293" y="3376198"/>
                  </a:lnTo>
                  <a:lnTo>
                    <a:pt x="1376220" y="3385926"/>
                  </a:lnTo>
                  <a:lnTo>
                    <a:pt x="1422593" y="3394415"/>
                  </a:lnTo>
                  <a:lnTo>
                    <a:pt x="1469392" y="3401648"/>
                  </a:lnTo>
                  <a:lnTo>
                    <a:pt x="1516601" y="3407606"/>
                  </a:lnTo>
                  <a:lnTo>
                    <a:pt x="1564200" y="3412271"/>
                  </a:lnTo>
                  <a:lnTo>
                    <a:pt x="1612173" y="3415626"/>
                  </a:lnTo>
                  <a:lnTo>
                    <a:pt x="1660501" y="3417652"/>
                  </a:lnTo>
                  <a:lnTo>
                    <a:pt x="1709165" y="3418331"/>
                  </a:lnTo>
                  <a:lnTo>
                    <a:pt x="1757830" y="3417652"/>
                  </a:lnTo>
                  <a:lnTo>
                    <a:pt x="1806158" y="3415626"/>
                  </a:lnTo>
                  <a:lnTo>
                    <a:pt x="1854131" y="3412271"/>
                  </a:lnTo>
                  <a:lnTo>
                    <a:pt x="1901730" y="3407606"/>
                  </a:lnTo>
                  <a:lnTo>
                    <a:pt x="1948939" y="3401648"/>
                  </a:lnTo>
                  <a:lnTo>
                    <a:pt x="1995738" y="3394415"/>
                  </a:lnTo>
                  <a:lnTo>
                    <a:pt x="2042111" y="3385926"/>
                  </a:lnTo>
                  <a:lnTo>
                    <a:pt x="2088038" y="3376198"/>
                  </a:lnTo>
                  <a:lnTo>
                    <a:pt x="2133502" y="3365250"/>
                  </a:lnTo>
                  <a:lnTo>
                    <a:pt x="2178485" y="3353099"/>
                  </a:lnTo>
                  <a:lnTo>
                    <a:pt x="2222968" y="3339764"/>
                  </a:lnTo>
                  <a:lnTo>
                    <a:pt x="2266935" y="3325262"/>
                  </a:lnTo>
                  <a:lnTo>
                    <a:pt x="2310366" y="3309612"/>
                  </a:lnTo>
                  <a:lnTo>
                    <a:pt x="2353243" y="3292831"/>
                  </a:lnTo>
                  <a:lnTo>
                    <a:pt x="2395549" y="3274939"/>
                  </a:lnTo>
                  <a:lnTo>
                    <a:pt x="2437266" y="3255952"/>
                  </a:lnTo>
                  <a:lnTo>
                    <a:pt x="2478376" y="3235889"/>
                  </a:lnTo>
                  <a:lnTo>
                    <a:pt x="2518860" y="3214767"/>
                  </a:lnTo>
                  <a:lnTo>
                    <a:pt x="2558700" y="3192605"/>
                  </a:lnTo>
                  <a:lnTo>
                    <a:pt x="2597879" y="3169422"/>
                  </a:lnTo>
                  <a:lnTo>
                    <a:pt x="2636378" y="3145234"/>
                  </a:lnTo>
                  <a:lnTo>
                    <a:pt x="2674180" y="3120060"/>
                  </a:lnTo>
                  <a:lnTo>
                    <a:pt x="2711266" y="3093917"/>
                  </a:lnTo>
                  <a:lnTo>
                    <a:pt x="2747619" y="3066825"/>
                  </a:lnTo>
                  <a:lnTo>
                    <a:pt x="2783220" y="3038801"/>
                  </a:lnTo>
                  <a:lnTo>
                    <a:pt x="2818051" y="3009863"/>
                  </a:lnTo>
                  <a:lnTo>
                    <a:pt x="2852094" y="2980029"/>
                  </a:lnTo>
                  <a:lnTo>
                    <a:pt x="2885331" y="2949317"/>
                  </a:lnTo>
                  <a:lnTo>
                    <a:pt x="2917745" y="2917745"/>
                  </a:lnTo>
                  <a:lnTo>
                    <a:pt x="2949317" y="2885331"/>
                  </a:lnTo>
                  <a:lnTo>
                    <a:pt x="2980029" y="2852094"/>
                  </a:lnTo>
                  <a:lnTo>
                    <a:pt x="3009863" y="2818051"/>
                  </a:lnTo>
                  <a:lnTo>
                    <a:pt x="3038801" y="2783220"/>
                  </a:lnTo>
                  <a:lnTo>
                    <a:pt x="3066825" y="2747619"/>
                  </a:lnTo>
                  <a:lnTo>
                    <a:pt x="3093917" y="2711266"/>
                  </a:lnTo>
                  <a:lnTo>
                    <a:pt x="3120060" y="2674180"/>
                  </a:lnTo>
                  <a:lnTo>
                    <a:pt x="3145234" y="2636378"/>
                  </a:lnTo>
                  <a:lnTo>
                    <a:pt x="3169422" y="2597879"/>
                  </a:lnTo>
                  <a:lnTo>
                    <a:pt x="3192605" y="2558700"/>
                  </a:lnTo>
                  <a:lnTo>
                    <a:pt x="3214767" y="2518860"/>
                  </a:lnTo>
                  <a:lnTo>
                    <a:pt x="3235889" y="2478376"/>
                  </a:lnTo>
                  <a:lnTo>
                    <a:pt x="3255952" y="2437266"/>
                  </a:lnTo>
                  <a:lnTo>
                    <a:pt x="3274939" y="2395549"/>
                  </a:lnTo>
                  <a:lnTo>
                    <a:pt x="3292831" y="2353243"/>
                  </a:lnTo>
                  <a:lnTo>
                    <a:pt x="3309612" y="2310366"/>
                  </a:lnTo>
                  <a:lnTo>
                    <a:pt x="3325262" y="2266935"/>
                  </a:lnTo>
                  <a:lnTo>
                    <a:pt x="3339764" y="2222968"/>
                  </a:lnTo>
                  <a:lnTo>
                    <a:pt x="3353099" y="2178485"/>
                  </a:lnTo>
                  <a:lnTo>
                    <a:pt x="3365250" y="2133502"/>
                  </a:lnTo>
                  <a:lnTo>
                    <a:pt x="3376198" y="2088038"/>
                  </a:lnTo>
                  <a:lnTo>
                    <a:pt x="3385926" y="2042111"/>
                  </a:lnTo>
                  <a:lnTo>
                    <a:pt x="3394415" y="1995738"/>
                  </a:lnTo>
                  <a:lnTo>
                    <a:pt x="3401648" y="1948939"/>
                  </a:lnTo>
                  <a:lnTo>
                    <a:pt x="3407606" y="1901730"/>
                  </a:lnTo>
                  <a:lnTo>
                    <a:pt x="3412271" y="1854131"/>
                  </a:lnTo>
                  <a:lnTo>
                    <a:pt x="3415626" y="1806158"/>
                  </a:lnTo>
                  <a:lnTo>
                    <a:pt x="3417652" y="1757830"/>
                  </a:lnTo>
                  <a:lnTo>
                    <a:pt x="3418332" y="1709165"/>
                  </a:lnTo>
                  <a:lnTo>
                    <a:pt x="3417652" y="1660501"/>
                  </a:lnTo>
                  <a:lnTo>
                    <a:pt x="3415626" y="1612173"/>
                  </a:lnTo>
                  <a:lnTo>
                    <a:pt x="3412271" y="1564200"/>
                  </a:lnTo>
                  <a:lnTo>
                    <a:pt x="3407606" y="1516601"/>
                  </a:lnTo>
                  <a:lnTo>
                    <a:pt x="3401648" y="1469392"/>
                  </a:lnTo>
                  <a:lnTo>
                    <a:pt x="3394415" y="1422593"/>
                  </a:lnTo>
                  <a:lnTo>
                    <a:pt x="3385926" y="1376220"/>
                  </a:lnTo>
                  <a:lnTo>
                    <a:pt x="3376198" y="1330293"/>
                  </a:lnTo>
                  <a:lnTo>
                    <a:pt x="3365250" y="1284829"/>
                  </a:lnTo>
                  <a:lnTo>
                    <a:pt x="3353099" y="1239846"/>
                  </a:lnTo>
                  <a:lnTo>
                    <a:pt x="3339764" y="1195363"/>
                  </a:lnTo>
                  <a:lnTo>
                    <a:pt x="3325262" y="1151396"/>
                  </a:lnTo>
                  <a:lnTo>
                    <a:pt x="3309612" y="1107965"/>
                  </a:lnTo>
                  <a:lnTo>
                    <a:pt x="3292831" y="1065088"/>
                  </a:lnTo>
                  <a:lnTo>
                    <a:pt x="3274939" y="1022782"/>
                  </a:lnTo>
                  <a:lnTo>
                    <a:pt x="3255952" y="981065"/>
                  </a:lnTo>
                  <a:lnTo>
                    <a:pt x="3235889" y="939955"/>
                  </a:lnTo>
                  <a:lnTo>
                    <a:pt x="3214767" y="899471"/>
                  </a:lnTo>
                  <a:lnTo>
                    <a:pt x="3192605" y="859631"/>
                  </a:lnTo>
                  <a:lnTo>
                    <a:pt x="3169422" y="820452"/>
                  </a:lnTo>
                  <a:lnTo>
                    <a:pt x="3145234" y="781953"/>
                  </a:lnTo>
                  <a:lnTo>
                    <a:pt x="3120060" y="744151"/>
                  </a:lnTo>
                  <a:lnTo>
                    <a:pt x="3093917" y="707065"/>
                  </a:lnTo>
                  <a:lnTo>
                    <a:pt x="3066825" y="670712"/>
                  </a:lnTo>
                  <a:lnTo>
                    <a:pt x="3038801" y="635111"/>
                  </a:lnTo>
                  <a:lnTo>
                    <a:pt x="3009863" y="600280"/>
                  </a:lnTo>
                  <a:lnTo>
                    <a:pt x="2980029" y="566237"/>
                  </a:lnTo>
                  <a:lnTo>
                    <a:pt x="2949317" y="533000"/>
                  </a:lnTo>
                  <a:lnTo>
                    <a:pt x="2917745" y="500586"/>
                  </a:lnTo>
                  <a:lnTo>
                    <a:pt x="2885331" y="469014"/>
                  </a:lnTo>
                  <a:lnTo>
                    <a:pt x="2852094" y="438302"/>
                  </a:lnTo>
                  <a:lnTo>
                    <a:pt x="2818051" y="408468"/>
                  </a:lnTo>
                  <a:lnTo>
                    <a:pt x="2783220" y="379530"/>
                  </a:lnTo>
                  <a:lnTo>
                    <a:pt x="2747619" y="351506"/>
                  </a:lnTo>
                  <a:lnTo>
                    <a:pt x="2711266" y="324414"/>
                  </a:lnTo>
                  <a:lnTo>
                    <a:pt x="2674180" y="298271"/>
                  </a:lnTo>
                  <a:lnTo>
                    <a:pt x="2636378" y="273097"/>
                  </a:lnTo>
                  <a:lnTo>
                    <a:pt x="2597879" y="248909"/>
                  </a:lnTo>
                  <a:lnTo>
                    <a:pt x="2558700" y="225726"/>
                  </a:lnTo>
                  <a:lnTo>
                    <a:pt x="2518860" y="203564"/>
                  </a:lnTo>
                  <a:lnTo>
                    <a:pt x="2478376" y="182442"/>
                  </a:lnTo>
                  <a:lnTo>
                    <a:pt x="2437266" y="162379"/>
                  </a:lnTo>
                  <a:lnTo>
                    <a:pt x="2395549" y="143392"/>
                  </a:lnTo>
                  <a:lnTo>
                    <a:pt x="2353243" y="125500"/>
                  </a:lnTo>
                  <a:lnTo>
                    <a:pt x="2310366" y="108719"/>
                  </a:lnTo>
                  <a:lnTo>
                    <a:pt x="2266935" y="93069"/>
                  </a:lnTo>
                  <a:lnTo>
                    <a:pt x="2222968" y="78567"/>
                  </a:lnTo>
                  <a:lnTo>
                    <a:pt x="2178485" y="65232"/>
                  </a:lnTo>
                  <a:lnTo>
                    <a:pt x="2133502" y="53081"/>
                  </a:lnTo>
                  <a:lnTo>
                    <a:pt x="2088038" y="42133"/>
                  </a:lnTo>
                  <a:lnTo>
                    <a:pt x="2042111" y="32405"/>
                  </a:lnTo>
                  <a:lnTo>
                    <a:pt x="1995738" y="23916"/>
                  </a:lnTo>
                  <a:lnTo>
                    <a:pt x="1948939" y="16683"/>
                  </a:lnTo>
                  <a:lnTo>
                    <a:pt x="1901730" y="10725"/>
                  </a:lnTo>
                  <a:lnTo>
                    <a:pt x="1854131" y="6060"/>
                  </a:lnTo>
                  <a:lnTo>
                    <a:pt x="1806158" y="2705"/>
                  </a:lnTo>
                  <a:lnTo>
                    <a:pt x="1757830" y="679"/>
                  </a:lnTo>
                  <a:lnTo>
                    <a:pt x="1709165" y="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47216" y="1888235"/>
              <a:ext cx="3418840" cy="3418840"/>
            </a:xfrm>
            <a:custGeom>
              <a:avLst/>
              <a:gdLst/>
              <a:ahLst/>
              <a:cxnLst/>
              <a:rect l="l" t="t" r="r" b="b"/>
              <a:pathLst>
                <a:path w="3418840" h="3418840">
                  <a:moveTo>
                    <a:pt x="0" y="1709165"/>
                  </a:moveTo>
                  <a:lnTo>
                    <a:pt x="679" y="1660501"/>
                  </a:lnTo>
                  <a:lnTo>
                    <a:pt x="2705" y="1612173"/>
                  </a:lnTo>
                  <a:lnTo>
                    <a:pt x="6060" y="1564200"/>
                  </a:lnTo>
                  <a:lnTo>
                    <a:pt x="10725" y="1516601"/>
                  </a:lnTo>
                  <a:lnTo>
                    <a:pt x="16683" y="1469392"/>
                  </a:lnTo>
                  <a:lnTo>
                    <a:pt x="23916" y="1422593"/>
                  </a:lnTo>
                  <a:lnTo>
                    <a:pt x="32405" y="1376220"/>
                  </a:lnTo>
                  <a:lnTo>
                    <a:pt x="42133" y="1330293"/>
                  </a:lnTo>
                  <a:lnTo>
                    <a:pt x="53081" y="1284829"/>
                  </a:lnTo>
                  <a:lnTo>
                    <a:pt x="65232" y="1239846"/>
                  </a:lnTo>
                  <a:lnTo>
                    <a:pt x="78567" y="1195363"/>
                  </a:lnTo>
                  <a:lnTo>
                    <a:pt x="93069" y="1151396"/>
                  </a:lnTo>
                  <a:lnTo>
                    <a:pt x="108719" y="1107965"/>
                  </a:lnTo>
                  <a:lnTo>
                    <a:pt x="125500" y="1065088"/>
                  </a:lnTo>
                  <a:lnTo>
                    <a:pt x="143392" y="1022782"/>
                  </a:lnTo>
                  <a:lnTo>
                    <a:pt x="162379" y="981065"/>
                  </a:lnTo>
                  <a:lnTo>
                    <a:pt x="182442" y="939955"/>
                  </a:lnTo>
                  <a:lnTo>
                    <a:pt x="203564" y="899471"/>
                  </a:lnTo>
                  <a:lnTo>
                    <a:pt x="225726" y="859631"/>
                  </a:lnTo>
                  <a:lnTo>
                    <a:pt x="248909" y="820452"/>
                  </a:lnTo>
                  <a:lnTo>
                    <a:pt x="273097" y="781953"/>
                  </a:lnTo>
                  <a:lnTo>
                    <a:pt x="298271" y="744151"/>
                  </a:lnTo>
                  <a:lnTo>
                    <a:pt x="324414" y="707065"/>
                  </a:lnTo>
                  <a:lnTo>
                    <a:pt x="351506" y="670712"/>
                  </a:lnTo>
                  <a:lnTo>
                    <a:pt x="379530" y="635111"/>
                  </a:lnTo>
                  <a:lnTo>
                    <a:pt x="408468" y="600280"/>
                  </a:lnTo>
                  <a:lnTo>
                    <a:pt x="438302" y="566237"/>
                  </a:lnTo>
                  <a:lnTo>
                    <a:pt x="469014" y="533000"/>
                  </a:lnTo>
                  <a:lnTo>
                    <a:pt x="500586" y="500586"/>
                  </a:lnTo>
                  <a:lnTo>
                    <a:pt x="533000" y="469014"/>
                  </a:lnTo>
                  <a:lnTo>
                    <a:pt x="566237" y="438302"/>
                  </a:lnTo>
                  <a:lnTo>
                    <a:pt x="600280" y="408468"/>
                  </a:lnTo>
                  <a:lnTo>
                    <a:pt x="635111" y="379530"/>
                  </a:lnTo>
                  <a:lnTo>
                    <a:pt x="670712" y="351506"/>
                  </a:lnTo>
                  <a:lnTo>
                    <a:pt x="707065" y="324414"/>
                  </a:lnTo>
                  <a:lnTo>
                    <a:pt x="744151" y="298271"/>
                  </a:lnTo>
                  <a:lnTo>
                    <a:pt x="781953" y="273097"/>
                  </a:lnTo>
                  <a:lnTo>
                    <a:pt x="820452" y="248909"/>
                  </a:lnTo>
                  <a:lnTo>
                    <a:pt x="859631" y="225726"/>
                  </a:lnTo>
                  <a:lnTo>
                    <a:pt x="899471" y="203564"/>
                  </a:lnTo>
                  <a:lnTo>
                    <a:pt x="939955" y="182442"/>
                  </a:lnTo>
                  <a:lnTo>
                    <a:pt x="981065" y="162379"/>
                  </a:lnTo>
                  <a:lnTo>
                    <a:pt x="1022782" y="143392"/>
                  </a:lnTo>
                  <a:lnTo>
                    <a:pt x="1065088" y="125500"/>
                  </a:lnTo>
                  <a:lnTo>
                    <a:pt x="1107965" y="108719"/>
                  </a:lnTo>
                  <a:lnTo>
                    <a:pt x="1151396" y="93069"/>
                  </a:lnTo>
                  <a:lnTo>
                    <a:pt x="1195363" y="78567"/>
                  </a:lnTo>
                  <a:lnTo>
                    <a:pt x="1239846" y="65232"/>
                  </a:lnTo>
                  <a:lnTo>
                    <a:pt x="1284829" y="53081"/>
                  </a:lnTo>
                  <a:lnTo>
                    <a:pt x="1330293" y="42133"/>
                  </a:lnTo>
                  <a:lnTo>
                    <a:pt x="1376220" y="32405"/>
                  </a:lnTo>
                  <a:lnTo>
                    <a:pt x="1422593" y="23916"/>
                  </a:lnTo>
                  <a:lnTo>
                    <a:pt x="1469392" y="16683"/>
                  </a:lnTo>
                  <a:lnTo>
                    <a:pt x="1516601" y="10725"/>
                  </a:lnTo>
                  <a:lnTo>
                    <a:pt x="1564200" y="6060"/>
                  </a:lnTo>
                  <a:lnTo>
                    <a:pt x="1612173" y="2705"/>
                  </a:lnTo>
                  <a:lnTo>
                    <a:pt x="1660501" y="679"/>
                  </a:lnTo>
                  <a:lnTo>
                    <a:pt x="1709165" y="0"/>
                  </a:lnTo>
                  <a:lnTo>
                    <a:pt x="1757830" y="679"/>
                  </a:lnTo>
                  <a:lnTo>
                    <a:pt x="1806158" y="2705"/>
                  </a:lnTo>
                  <a:lnTo>
                    <a:pt x="1854131" y="6060"/>
                  </a:lnTo>
                  <a:lnTo>
                    <a:pt x="1901730" y="10725"/>
                  </a:lnTo>
                  <a:lnTo>
                    <a:pt x="1948939" y="16683"/>
                  </a:lnTo>
                  <a:lnTo>
                    <a:pt x="1995738" y="23916"/>
                  </a:lnTo>
                  <a:lnTo>
                    <a:pt x="2042111" y="32405"/>
                  </a:lnTo>
                  <a:lnTo>
                    <a:pt x="2088038" y="42133"/>
                  </a:lnTo>
                  <a:lnTo>
                    <a:pt x="2133502" y="53081"/>
                  </a:lnTo>
                  <a:lnTo>
                    <a:pt x="2178485" y="65232"/>
                  </a:lnTo>
                  <a:lnTo>
                    <a:pt x="2222968" y="78567"/>
                  </a:lnTo>
                  <a:lnTo>
                    <a:pt x="2266935" y="93069"/>
                  </a:lnTo>
                  <a:lnTo>
                    <a:pt x="2310366" y="108719"/>
                  </a:lnTo>
                  <a:lnTo>
                    <a:pt x="2353243" y="125500"/>
                  </a:lnTo>
                  <a:lnTo>
                    <a:pt x="2395549" y="143392"/>
                  </a:lnTo>
                  <a:lnTo>
                    <a:pt x="2437266" y="162379"/>
                  </a:lnTo>
                  <a:lnTo>
                    <a:pt x="2478376" y="182442"/>
                  </a:lnTo>
                  <a:lnTo>
                    <a:pt x="2518860" y="203564"/>
                  </a:lnTo>
                  <a:lnTo>
                    <a:pt x="2558700" y="225726"/>
                  </a:lnTo>
                  <a:lnTo>
                    <a:pt x="2597879" y="248909"/>
                  </a:lnTo>
                  <a:lnTo>
                    <a:pt x="2636378" y="273097"/>
                  </a:lnTo>
                  <a:lnTo>
                    <a:pt x="2674180" y="298271"/>
                  </a:lnTo>
                  <a:lnTo>
                    <a:pt x="2711266" y="324414"/>
                  </a:lnTo>
                  <a:lnTo>
                    <a:pt x="2747619" y="351506"/>
                  </a:lnTo>
                  <a:lnTo>
                    <a:pt x="2783220" y="379530"/>
                  </a:lnTo>
                  <a:lnTo>
                    <a:pt x="2818051" y="408468"/>
                  </a:lnTo>
                  <a:lnTo>
                    <a:pt x="2852094" y="438302"/>
                  </a:lnTo>
                  <a:lnTo>
                    <a:pt x="2885331" y="469014"/>
                  </a:lnTo>
                  <a:lnTo>
                    <a:pt x="2917745" y="500586"/>
                  </a:lnTo>
                  <a:lnTo>
                    <a:pt x="2949317" y="533000"/>
                  </a:lnTo>
                  <a:lnTo>
                    <a:pt x="2980029" y="566237"/>
                  </a:lnTo>
                  <a:lnTo>
                    <a:pt x="3009863" y="600280"/>
                  </a:lnTo>
                  <a:lnTo>
                    <a:pt x="3038801" y="635111"/>
                  </a:lnTo>
                  <a:lnTo>
                    <a:pt x="3066825" y="670712"/>
                  </a:lnTo>
                  <a:lnTo>
                    <a:pt x="3093917" y="707065"/>
                  </a:lnTo>
                  <a:lnTo>
                    <a:pt x="3120060" y="744151"/>
                  </a:lnTo>
                  <a:lnTo>
                    <a:pt x="3145234" y="781953"/>
                  </a:lnTo>
                  <a:lnTo>
                    <a:pt x="3169422" y="820452"/>
                  </a:lnTo>
                  <a:lnTo>
                    <a:pt x="3192605" y="859631"/>
                  </a:lnTo>
                  <a:lnTo>
                    <a:pt x="3214767" y="899471"/>
                  </a:lnTo>
                  <a:lnTo>
                    <a:pt x="3235889" y="939955"/>
                  </a:lnTo>
                  <a:lnTo>
                    <a:pt x="3255952" y="981065"/>
                  </a:lnTo>
                  <a:lnTo>
                    <a:pt x="3274939" y="1022782"/>
                  </a:lnTo>
                  <a:lnTo>
                    <a:pt x="3292831" y="1065088"/>
                  </a:lnTo>
                  <a:lnTo>
                    <a:pt x="3309612" y="1107965"/>
                  </a:lnTo>
                  <a:lnTo>
                    <a:pt x="3325262" y="1151396"/>
                  </a:lnTo>
                  <a:lnTo>
                    <a:pt x="3339764" y="1195363"/>
                  </a:lnTo>
                  <a:lnTo>
                    <a:pt x="3353099" y="1239846"/>
                  </a:lnTo>
                  <a:lnTo>
                    <a:pt x="3365250" y="1284829"/>
                  </a:lnTo>
                  <a:lnTo>
                    <a:pt x="3376198" y="1330293"/>
                  </a:lnTo>
                  <a:lnTo>
                    <a:pt x="3385926" y="1376220"/>
                  </a:lnTo>
                  <a:lnTo>
                    <a:pt x="3394415" y="1422593"/>
                  </a:lnTo>
                  <a:lnTo>
                    <a:pt x="3401648" y="1469392"/>
                  </a:lnTo>
                  <a:lnTo>
                    <a:pt x="3407606" y="1516601"/>
                  </a:lnTo>
                  <a:lnTo>
                    <a:pt x="3412271" y="1564200"/>
                  </a:lnTo>
                  <a:lnTo>
                    <a:pt x="3415626" y="1612173"/>
                  </a:lnTo>
                  <a:lnTo>
                    <a:pt x="3417652" y="1660501"/>
                  </a:lnTo>
                  <a:lnTo>
                    <a:pt x="3418332" y="1709165"/>
                  </a:lnTo>
                  <a:lnTo>
                    <a:pt x="3417652" y="1757830"/>
                  </a:lnTo>
                  <a:lnTo>
                    <a:pt x="3415626" y="1806158"/>
                  </a:lnTo>
                  <a:lnTo>
                    <a:pt x="3412271" y="1854131"/>
                  </a:lnTo>
                  <a:lnTo>
                    <a:pt x="3407606" y="1901730"/>
                  </a:lnTo>
                  <a:lnTo>
                    <a:pt x="3401648" y="1948939"/>
                  </a:lnTo>
                  <a:lnTo>
                    <a:pt x="3394415" y="1995738"/>
                  </a:lnTo>
                  <a:lnTo>
                    <a:pt x="3385926" y="2042111"/>
                  </a:lnTo>
                  <a:lnTo>
                    <a:pt x="3376198" y="2088038"/>
                  </a:lnTo>
                  <a:lnTo>
                    <a:pt x="3365250" y="2133502"/>
                  </a:lnTo>
                  <a:lnTo>
                    <a:pt x="3353099" y="2178485"/>
                  </a:lnTo>
                  <a:lnTo>
                    <a:pt x="3339764" y="2222968"/>
                  </a:lnTo>
                  <a:lnTo>
                    <a:pt x="3325262" y="2266935"/>
                  </a:lnTo>
                  <a:lnTo>
                    <a:pt x="3309612" y="2310366"/>
                  </a:lnTo>
                  <a:lnTo>
                    <a:pt x="3292831" y="2353243"/>
                  </a:lnTo>
                  <a:lnTo>
                    <a:pt x="3274939" y="2395549"/>
                  </a:lnTo>
                  <a:lnTo>
                    <a:pt x="3255952" y="2437266"/>
                  </a:lnTo>
                  <a:lnTo>
                    <a:pt x="3235889" y="2478376"/>
                  </a:lnTo>
                  <a:lnTo>
                    <a:pt x="3214767" y="2518860"/>
                  </a:lnTo>
                  <a:lnTo>
                    <a:pt x="3192605" y="2558700"/>
                  </a:lnTo>
                  <a:lnTo>
                    <a:pt x="3169422" y="2597879"/>
                  </a:lnTo>
                  <a:lnTo>
                    <a:pt x="3145234" y="2636378"/>
                  </a:lnTo>
                  <a:lnTo>
                    <a:pt x="3120060" y="2674180"/>
                  </a:lnTo>
                  <a:lnTo>
                    <a:pt x="3093917" y="2711266"/>
                  </a:lnTo>
                  <a:lnTo>
                    <a:pt x="3066825" y="2747619"/>
                  </a:lnTo>
                  <a:lnTo>
                    <a:pt x="3038801" y="2783220"/>
                  </a:lnTo>
                  <a:lnTo>
                    <a:pt x="3009863" y="2818051"/>
                  </a:lnTo>
                  <a:lnTo>
                    <a:pt x="2980029" y="2852094"/>
                  </a:lnTo>
                  <a:lnTo>
                    <a:pt x="2949317" y="2885331"/>
                  </a:lnTo>
                  <a:lnTo>
                    <a:pt x="2917745" y="2917745"/>
                  </a:lnTo>
                  <a:lnTo>
                    <a:pt x="2885331" y="2949317"/>
                  </a:lnTo>
                  <a:lnTo>
                    <a:pt x="2852094" y="2980029"/>
                  </a:lnTo>
                  <a:lnTo>
                    <a:pt x="2818051" y="3009863"/>
                  </a:lnTo>
                  <a:lnTo>
                    <a:pt x="2783220" y="3038801"/>
                  </a:lnTo>
                  <a:lnTo>
                    <a:pt x="2747619" y="3066825"/>
                  </a:lnTo>
                  <a:lnTo>
                    <a:pt x="2711266" y="3093917"/>
                  </a:lnTo>
                  <a:lnTo>
                    <a:pt x="2674180" y="3120060"/>
                  </a:lnTo>
                  <a:lnTo>
                    <a:pt x="2636378" y="3145234"/>
                  </a:lnTo>
                  <a:lnTo>
                    <a:pt x="2597879" y="3169422"/>
                  </a:lnTo>
                  <a:lnTo>
                    <a:pt x="2558700" y="3192605"/>
                  </a:lnTo>
                  <a:lnTo>
                    <a:pt x="2518860" y="3214767"/>
                  </a:lnTo>
                  <a:lnTo>
                    <a:pt x="2478376" y="3235889"/>
                  </a:lnTo>
                  <a:lnTo>
                    <a:pt x="2437266" y="3255952"/>
                  </a:lnTo>
                  <a:lnTo>
                    <a:pt x="2395549" y="3274939"/>
                  </a:lnTo>
                  <a:lnTo>
                    <a:pt x="2353243" y="3292831"/>
                  </a:lnTo>
                  <a:lnTo>
                    <a:pt x="2310366" y="3309612"/>
                  </a:lnTo>
                  <a:lnTo>
                    <a:pt x="2266935" y="3325262"/>
                  </a:lnTo>
                  <a:lnTo>
                    <a:pt x="2222968" y="3339764"/>
                  </a:lnTo>
                  <a:lnTo>
                    <a:pt x="2178485" y="3353099"/>
                  </a:lnTo>
                  <a:lnTo>
                    <a:pt x="2133502" y="3365250"/>
                  </a:lnTo>
                  <a:lnTo>
                    <a:pt x="2088038" y="3376198"/>
                  </a:lnTo>
                  <a:lnTo>
                    <a:pt x="2042111" y="3385926"/>
                  </a:lnTo>
                  <a:lnTo>
                    <a:pt x="1995738" y="3394415"/>
                  </a:lnTo>
                  <a:lnTo>
                    <a:pt x="1948939" y="3401648"/>
                  </a:lnTo>
                  <a:lnTo>
                    <a:pt x="1901730" y="3407606"/>
                  </a:lnTo>
                  <a:lnTo>
                    <a:pt x="1854131" y="3412271"/>
                  </a:lnTo>
                  <a:lnTo>
                    <a:pt x="1806158" y="3415626"/>
                  </a:lnTo>
                  <a:lnTo>
                    <a:pt x="1757830" y="3417652"/>
                  </a:lnTo>
                  <a:lnTo>
                    <a:pt x="1709165" y="3418331"/>
                  </a:lnTo>
                  <a:lnTo>
                    <a:pt x="1660501" y="3417652"/>
                  </a:lnTo>
                  <a:lnTo>
                    <a:pt x="1612173" y="3415626"/>
                  </a:lnTo>
                  <a:lnTo>
                    <a:pt x="1564200" y="3412271"/>
                  </a:lnTo>
                  <a:lnTo>
                    <a:pt x="1516601" y="3407606"/>
                  </a:lnTo>
                  <a:lnTo>
                    <a:pt x="1469392" y="3401648"/>
                  </a:lnTo>
                  <a:lnTo>
                    <a:pt x="1422593" y="3394415"/>
                  </a:lnTo>
                  <a:lnTo>
                    <a:pt x="1376220" y="3385926"/>
                  </a:lnTo>
                  <a:lnTo>
                    <a:pt x="1330293" y="3376198"/>
                  </a:lnTo>
                  <a:lnTo>
                    <a:pt x="1284829" y="3365250"/>
                  </a:lnTo>
                  <a:lnTo>
                    <a:pt x="1239846" y="3353099"/>
                  </a:lnTo>
                  <a:lnTo>
                    <a:pt x="1195363" y="3339764"/>
                  </a:lnTo>
                  <a:lnTo>
                    <a:pt x="1151396" y="3325262"/>
                  </a:lnTo>
                  <a:lnTo>
                    <a:pt x="1107965" y="3309612"/>
                  </a:lnTo>
                  <a:lnTo>
                    <a:pt x="1065088" y="3292831"/>
                  </a:lnTo>
                  <a:lnTo>
                    <a:pt x="1022782" y="3274939"/>
                  </a:lnTo>
                  <a:lnTo>
                    <a:pt x="981065" y="3255952"/>
                  </a:lnTo>
                  <a:lnTo>
                    <a:pt x="939955" y="3235889"/>
                  </a:lnTo>
                  <a:lnTo>
                    <a:pt x="899471" y="3214767"/>
                  </a:lnTo>
                  <a:lnTo>
                    <a:pt x="859631" y="3192605"/>
                  </a:lnTo>
                  <a:lnTo>
                    <a:pt x="820452" y="3169422"/>
                  </a:lnTo>
                  <a:lnTo>
                    <a:pt x="781953" y="3145234"/>
                  </a:lnTo>
                  <a:lnTo>
                    <a:pt x="744151" y="3120060"/>
                  </a:lnTo>
                  <a:lnTo>
                    <a:pt x="707065" y="3093917"/>
                  </a:lnTo>
                  <a:lnTo>
                    <a:pt x="670712" y="3066825"/>
                  </a:lnTo>
                  <a:lnTo>
                    <a:pt x="635111" y="3038801"/>
                  </a:lnTo>
                  <a:lnTo>
                    <a:pt x="600280" y="3009863"/>
                  </a:lnTo>
                  <a:lnTo>
                    <a:pt x="566237" y="2980029"/>
                  </a:lnTo>
                  <a:lnTo>
                    <a:pt x="533000" y="2949317"/>
                  </a:lnTo>
                  <a:lnTo>
                    <a:pt x="500586" y="2917745"/>
                  </a:lnTo>
                  <a:lnTo>
                    <a:pt x="469014" y="2885331"/>
                  </a:lnTo>
                  <a:lnTo>
                    <a:pt x="438302" y="2852094"/>
                  </a:lnTo>
                  <a:lnTo>
                    <a:pt x="408468" y="2818051"/>
                  </a:lnTo>
                  <a:lnTo>
                    <a:pt x="379530" y="2783220"/>
                  </a:lnTo>
                  <a:lnTo>
                    <a:pt x="351506" y="2747619"/>
                  </a:lnTo>
                  <a:lnTo>
                    <a:pt x="324414" y="2711266"/>
                  </a:lnTo>
                  <a:lnTo>
                    <a:pt x="298271" y="2674180"/>
                  </a:lnTo>
                  <a:lnTo>
                    <a:pt x="273097" y="2636378"/>
                  </a:lnTo>
                  <a:lnTo>
                    <a:pt x="248909" y="2597879"/>
                  </a:lnTo>
                  <a:lnTo>
                    <a:pt x="225726" y="2558700"/>
                  </a:lnTo>
                  <a:lnTo>
                    <a:pt x="203564" y="2518860"/>
                  </a:lnTo>
                  <a:lnTo>
                    <a:pt x="182442" y="2478376"/>
                  </a:lnTo>
                  <a:lnTo>
                    <a:pt x="162379" y="2437266"/>
                  </a:lnTo>
                  <a:lnTo>
                    <a:pt x="143392" y="2395549"/>
                  </a:lnTo>
                  <a:lnTo>
                    <a:pt x="125500" y="2353243"/>
                  </a:lnTo>
                  <a:lnTo>
                    <a:pt x="108719" y="2310366"/>
                  </a:lnTo>
                  <a:lnTo>
                    <a:pt x="93069" y="2266935"/>
                  </a:lnTo>
                  <a:lnTo>
                    <a:pt x="78567" y="2222968"/>
                  </a:lnTo>
                  <a:lnTo>
                    <a:pt x="65232" y="2178485"/>
                  </a:lnTo>
                  <a:lnTo>
                    <a:pt x="53081" y="2133502"/>
                  </a:lnTo>
                  <a:lnTo>
                    <a:pt x="42133" y="2088038"/>
                  </a:lnTo>
                  <a:lnTo>
                    <a:pt x="32405" y="2042111"/>
                  </a:lnTo>
                  <a:lnTo>
                    <a:pt x="23916" y="1995738"/>
                  </a:lnTo>
                  <a:lnTo>
                    <a:pt x="16683" y="1948939"/>
                  </a:lnTo>
                  <a:lnTo>
                    <a:pt x="10725" y="1901730"/>
                  </a:lnTo>
                  <a:lnTo>
                    <a:pt x="6060" y="1854131"/>
                  </a:lnTo>
                  <a:lnTo>
                    <a:pt x="2705" y="1806158"/>
                  </a:lnTo>
                  <a:lnTo>
                    <a:pt x="679" y="1757830"/>
                  </a:lnTo>
                  <a:lnTo>
                    <a:pt x="0" y="1709165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50086" y="2963925"/>
            <a:ext cx="3024505" cy="2385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marcas,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180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hoteles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27,000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habitaciones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destinos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playa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ciudad,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ubicados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todo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México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Caribe.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8985"/>
              </a:lnSpc>
            </a:pPr>
            <a:r>
              <a:rPr sz="9600" dirty="0">
                <a:solidFill>
                  <a:srgbClr val="60D736"/>
                </a:solidFill>
                <a:latin typeface="Calibri"/>
                <a:cs typeface="Calibri"/>
              </a:rPr>
              <a:t>+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050213F8-6339-57AE-D64B-E2544BE31694}"/>
              </a:ext>
            </a:extLst>
          </p:cNvPr>
          <p:cNvSpPr/>
          <p:nvPr/>
        </p:nvSpPr>
        <p:spPr>
          <a:xfrm>
            <a:off x="5105400" y="1290446"/>
            <a:ext cx="6963499" cy="1833754"/>
          </a:xfrm>
          <a:prstGeom prst="roundRect">
            <a:avLst/>
          </a:prstGeom>
          <a:solidFill>
            <a:schemeClr val="accent1">
              <a:alpha val="3960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020405F-D9D3-E937-2D43-F405322B9D06}"/>
              </a:ext>
            </a:extLst>
          </p:cNvPr>
          <p:cNvSpPr txBox="1"/>
          <p:nvPr/>
        </p:nvSpPr>
        <p:spPr>
          <a:xfrm>
            <a:off x="5362485" y="1562478"/>
            <a:ext cx="6326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bg1"/>
                </a:solidFill>
                <a:latin typeface="Apple Color Emoji" pitchFamily="2" charset="0"/>
                <a:ea typeface="Apple Color Emoji" pitchFamily="2" charset="0"/>
              </a:rPr>
              <a:t>Las reservas de los hoteles se hacen a nivel nacional e internacional, dependiendo de la temporada en que se haga la reserva es el monto de descuento a aplicarse.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19CE124-99C7-C6FE-6A57-BA0C469CF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" y="1290446"/>
            <a:ext cx="1727819" cy="22139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905" cy="6858000"/>
            <a:chOff x="0" y="0"/>
            <a:chExt cx="12193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3523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77171" y="545591"/>
              <a:ext cx="2235707" cy="32766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95"/>
              </a:spcBef>
              <a:tabLst>
                <a:tab pos="436880" algn="l"/>
                <a:tab pos="1085215" algn="l"/>
                <a:tab pos="2273300" algn="l"/>
              </a:tabLst>
            </a:pPr>
            <a:r>
              <a:rPr dirty="0"/>
              <a:t>S</a:t>
            </a:r>
            <a:r>
              <a:rPr spc="-155" dirty="0"/>
              <a:t> </a:t>
            </a:r>
            <a:r>
              <a:rPr dirty="0"/>
              <a:t>O</a:t>
            </a:r>
            <a:r>
              <a:rPr spc="-150" dirty="0"/>
              <a:t> </a:t>
            </a:r>
            <a:r>
              <a:rPr dirty="0"/>
              <a:t>M</a:t>
            </a:r>
            <a:r>
              <a:rPr spc="-155" dirty="0"/>
              <a:t> </a:t>
            </a:r>
            <a:r>
              <a:rPr dirty="0"/>
              <a:t>O</a:t>
            </a:r>
            <a:r>
              <a:rPr spc="-150" dirty="0"/>
              <a:t> </a:t>
            </a:r>
            <a:r>
              <a:rPr spc="-50" dirty="0"/>
              <a:t>S</a:t>
            </a:r>
            <a:r>
              <a:rPr dirty="0"/>
              <a:t>	L</a:t>
            </a:r>
            <a:r>
              <a:rPr spc="-160" dirty="0"/>
              <a:t> </a:t>
            </a:r>
            <a:r>
              <a:rPr dirty="0"/>
              <a:t>Í</a:t>
            </a:r>
            <a:r>
              <a:rPr spc="-160" dirty="0"/>
              <a:t> </a:t>
            </a:r>
            <a:r>
              <a:rPr dirty="0"/>
              <a:t>D</a:t>
            </a:r>
            <a:r>
              <a:rPr spc="-155" dirty="0"/>
              <a:t> </a:t>
            </a:r>
            <a:r>
              <a:rPr dirty="0"/>
              <a:t>E</a:t>
            </a:r>
            <a:r>
              <a:rPr spc="-150" dirty="0"/>
              <a:t> </a:t>
            </a:r>
            <a:r>
              <a:rPr dirty="0"/>
              <a:t>R</a:t>
            </a:r>
            <a:r>
              <a:rPr spc="-150" dirty="0"/>
              <a:t> </a:t>
            </a:r>
            <a:r>
              <a:rPr dirty="0"/>
              <a:t>E</a:t>
            </a:r>
            <a:r>
              <a:rPr spc="-150" dirty="0"/>
              <a:t> </a:t>
            </a:r>
            <a:r>
              <a:rPr spc="-50" dirty="0"/>
              <a:t>S</a:t>
            </a:r>
            <a:r>
              <a:rPr dirty="0"/>
              <a:t>	E</a:t>
            </a:r>
            <a:r>
              <a:rPr spc="-150" dirty="0"/>
              <a:t> </a:t>
            </a:r>
            <a:r>
              <a:rPr spc="-50" dirty="0"/>
              <a:t>N </a:t>
            </a:r>
            <a:r>
              <a:rPr dirty="0"/>
              <a:t>L</a:t>
            </a:r>
            <a:r>
              <a:rPr spc="-160" dirty="0"/>
              <a:t> </a:t>
            </a:r>
            <a:r>
              <a:rPr spc="-50" dirty="0"/>
              <a:t>A</a:t>
            </a:r>
            <a:r>
              <a:rPr dirty="0"/>
              <a:t>	I</a:t>
            </a:r>
            <a:r>
              <a:rPr spc="-160" dirty="0"/>
              <a:t> </a:t>
            </a:r>
            <a:r>
              <a:rPr dirty="0"/>
              <a:t>N</a:t>
            </a:r>
            <a:r>
              <a:rPr spc="-155" dirty="0"/>
              <a:t> </a:t>
            </a:r>
            <a:r>
              <a:rPr dirty="0"/>
              <a:t>D</a:t>
            </a:r>
            <a:r>
              <a:rPr spc="-155" dirty="0"/>
              <a:t> </a:t>
            </a:r>
            <a:r>
              <a:rPr dirty="0"/>
              <a:t>U</a:t>
            </a:r>
            <a:r>
              <a:rPr spc="-160" dirty="0"/>
              <a:t> </a:t>
            </a:r>
            <a:r>
              <a:rPr dirty="0"/>
              <a:t>S</a:t>
            </a:r>
            <a:r>
              <a:rPr spc="-155" dirty="0"/>
              <a:t> </a:t>
            </a:r>
            <a:r>
              <a:rPr dirty="0"/>
              <a:t>T</a:t>
            </a:r>
            <a:r>
              <a:rPr spc="-160" dirty="0"/>
              <a:t> </a:t>
            </a:r>
            <a:r>
              <a:rPr dirty="0"/>
              <a:t>R</a:t>
            </a:r>
            <a:r>
              <a:rPr spc="-150" dirty="0"/>
              <a:t> </a:t>
            </a:r>
            <a:r>
              <a:rPr dirty="0"/>
              <a:t>I</a:t>
            </a:r>
            <a:r>
              <a:rPr spc="-160" dirty="0"/>
              <a:t> </a:t>
            </a:r>
            <a:r>
              <a:rPr spc="-50" dirty="0"/>
              <a:t>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78966" y="3646423"/>
            <a:ext cx="8489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70363" y="4617872"/>
            <a:ext cx="928369" cy="4521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Ú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3832" y="5451347"/>
            <a:ext cx="7955280" cy="134111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51329" y="5730341"/>
            <a:ext cx="625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Aqua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51329" y="6187541"/>
            <a:ext cx="909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Explorean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98746" y="5733389"/>
            <a:ext cx="1473835" cy="2051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Grand</a:t>
            </a:r>
            <a:r>
              <a:rPr sz="115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Fiesta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Americana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98746" y="6187541"/>
            <a:ext cx="622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Fiesta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Inn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50709" y="5730341"/>
            <a:ext cx="1328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Curamoria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50709" y="6187541"/>
            <a:ext cx="511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Gamma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81235" y="5730341"/>
            <a:ext cx="1090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Fiesta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Americana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81235" y="6187541"/>
            <a:ext cx="26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one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F2C54EB-38C1-7B54-9967-3485E4FD7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6719"/>
            <a:ext cx="1046639" cy="13411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5692" y="762000"/>
            <a:ext cx="5562353" cy="4648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492" y="784861"/>
            <a:ext cx="3749039" cy="5486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2315" y="827609"/>
            <a:ext cx="1169035" cy="3314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36930" algn="l"/>
              </a:tabLst>
            </a:pPr>
            <a:r>
              <a:rPr dirty="0"/>
              <a:t>¿</a:t>
            </a:r>
            <a:r>
              <a:rPr spc="-160" dirty="0"/>
              <a:t> </a:t>
            </a:r>
            <a:r>
              <a:rPr dirty="0"/>
              <a:t>Q</a:t>
            </a:r>
            <a:r>
              <a:rPr spc="-165" dirty="0"/>
              <a:t> </a:t>
            </a:r>
            <a:r>
              <a:rPr dirty="0"/>
              <a:t>U</a:t>
            </a:r>
            <a:r>
              <a:rPr spc="-160" dirty="0"/>
              <a:t> </a:t>
            </a:r>
            <a:r>
              <a:rPr spc="-50" dirty="0"/>
              <a:t>É</a:t>
            </a:r>
            <a:r>
              <a:rPr dirty="0"/>
              <a:t>	</a:t>
            </a:r>
            <a:r>
              <a:rPr spc="125" dirty="0"/>
              <a:t>ES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2315" y="1676782"/>
            <a:ext cx="5373370" cy="165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La</a:t>
            </a:r>
            <a:r>
              <a:rPr sz="1500" spc="-3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primera</a:t>
            </a:r>
            <a:r>
              <a:rPr sz="150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suscripción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viajes de</a:t>
            </a:r>
            <a:r>
              <a:rPr sz="15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los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hoteles</a:t>
            </a:r>
            <a:r>
              <a:rPr sz="15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la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familia</a:t>
            </a:r>
            <a:r>
              <a:rPr sz="15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7E7E7E"/>
                </a:solidFill>
                <a:latin typeface="Calibri"/>
                <a:cs typeface="Calibri"/>
              </a:rPr>
              <a:t>Fiesta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Americana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que</a:t>
            </a:r>
            <a:r>
              <a:rPr sz="15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te</a:t>
            </a:r>
            <a:r>
              <a:rPr sz="1500" spc="-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permitirá</a:t>
            </a:r>
            <a:r>
              <a:rPr sz="15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viajar</a:t>
            </a:r>
            <a:r>
              <a:rPr sz="1500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con descuentos</a:t>
            </a:r>
            <a:r>
              <a:rPr sz="1500" spc="-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500" spc="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hasta</a:t>
            </a:r>
            <a:r>
              <a:rPr sz="150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el 60%</a:t>
            </a:r>
            <a:r>
              <a:rPr sz="1500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7E7E7E"/>
                </a:solidFill>
                <a:latin typeface="Calibri"/>
                <a:cs typeface="Calibri"/>
              </a:rPr>
              <a:t>en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más</a:t>
            </a:r>
            <a:r>
              <a:rPr sz="1500" spc="-2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de</a:t>
            </a:r>
            <a:r>
              <a:rPr sz="15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600,000</a:t>
            </a:r>
            <a:r>
              <a:rPr sz="1500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hoteles en</a:t>
            </a:r>
            <a:r>
              <a:rPr sz="1500" spc="-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7E7E7E"/>
                </a:solidFill>
                <a:latin typeface="Calibri"/>
                <a:cs typeface="Calibri"/>
              </a:rPr>
              <a:t>el </a:t>
            </a:r>
            <a:r>
              <a:rPr sz="1500" spc="-10" dirty="0" err="1">
                <a:solidFill>
                  <a:srgbClr val="7E7E7E"/>
                </a:solidFill>
                <a:latin typeface="Calibri"/>
                <a:cs typeface="Calibri"/>
              </a:rPr>
              <a:t>mundo</a:t>
            </a:r>
            <a:r>
              <a:rPr sz="1500" spc="-10" dirty="0">
                <a:solidFill>
                  <a:srgbClr val="7E7E7E"/>
                </a:solidFill>
                <a:latin typeface="Calibri"/>
                <a:cs typeface="Calibri"/>
              </a:rPr>
              <a:t>.</a:t>
            </a:r>
            <a:r>
              <a:rPr lang="es-ES" sz="1500" spc="-10" dirty="0">
                <a:solidFill>
                  <a:srgbClr val="7E7E7E"/>
                </a:solidFill>
                <a:latin typeface="Calibri"/>
                <a:cs typeface="Calibri"/>
              </a:rPr>
              <a:t> Para la suscripción anual se esta manejando un precio especial a todo el personal de socios de esta AHENMAC. Ingresando al siguiente link </a:t>
            </a:r>
            <a:r>
              <a:rPr lang="es-MX" sz="1600" b="0" i="0" u="none" strike="noStrike" dirty="0">
                <a:solidFill>
                  <a:srgbClr val="3E6374"/>
                </a:solidFill>
                <a:effectLst/>
                <a:latin typeface="Droid Serif"/>
                <a:hlinkClick r:id="rId4"/>
              </a:rPr>
              <a:t>https://viajaplus.mx/ahenmac</a:t>
            </a:r>
            <a:r>
              <a:rPr lang="es-MX" sz="1600" b="0" i="0" u="none" strike="noStrike" dirty="0">
                <a:solidFill>
                  <a:srgbClr val="3E6374"/>
                </a:solidFill>
                <a:effectLst/>
                <a:latin typeface="Droid Serif"/>
              </a:rPr>
              <a:t>. </a:t>
            </a:r>
            <a:r>
              <a:rPr lang="es-MX" sz="1500" dirty="0">
                <a:solidFill>
                  <a:srgbClr val="7E7E7E"/>
                </a:solidFill>
                <a:latin typeface="Calibri"/>
                <a:cs typeface="Calibri"/>
              </a:rPr>
              <a:t>O a traves del sitio web de la pagina de la Asociación.</a:t>
            </a:r>
            <a:endParaRPr sz="1500" dirty="0">
              <a:solidFill>
                <a:srgbClr val="7E7E7E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25692" y="827609"/>
            <a:ext cx="14351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7E7E7E"/>
                </a:solidFill>
                <a:latin typeface="Calibri"/>
                <a:cs typeface="Calibri"/>
              </a:rPr>
              <a:t>?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5339F7C-C7C6-1D52-E407-376584C40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90601"/>
            <a:ext cx="4267200" cy="3352800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0BD3DDC5-5AC1-2D58-4EF4-C82BF4BCE65F}"/>
              </a:ext>
            </a:extLst>
          </p:cNvPr>
          <p:cNvSpPr txBox="1"/>
          <p:nvPr/>
        </p:nvSpPr>
        <p:spPr>
          <a:xfrm>
            <a:off x="624407" y="6100119"/>
            <a:ext cx="1079427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sz="1500" b="1" dirty="0">
                <a:solidFill>
                  <a:schemeClr val="tx1"/>
                </a:solidFill>
                <a:latin typeface="Calibri"/>
                <a:cs typeface="Calibri"/>
              </a:rPr>
              <a:t>No importa si estas o no al corriente en tus anualidades, puedes ser acreedor a este beneficio, e incluso compartirlo con tus amigos o familiares.</a:t>
            </a:r>
            <a:endParaRPr sz="15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B5A347F-9252-F868-E04F-4BB7F4EFFE61}"/>
              </a:ext>
            </a:extLst>
          </p:cNvPr>
          <p:cNvSpPr txBox="1"/>
          <p:nvPr/>
        </p:nvSpPr>
        <p:spPr>
          <a:xfrm>
            <a:off x="642315" y="5786735"/>
            <a:ext cx="61444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s-ES" sz="1500" b="1" dirty="0">
                <a:solidFill>
                  <a:schemeClr val="tx1"/>
                </a:solidFill>
                <a:latin typeface="Calibri"/>
                <a:cs typeface="Calibri"/>
              </a:rPr>
              <a:t>NOTA:</a:t>
            </a:r>
            <a:endParaRPr sz="15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32B50DE-E26F-DB42-55E5-DB3FD8DFD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56" y="3211156"/>
            <a:ext cx="1813782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1142" y="1102233"/>
            <a:ext cx="6046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9275" algn="l"/>
                <a:tab pos="2233295" algn="l"/>
                <a:tab pos="2728595" algn="l"/>
                <a:tab pos="4166870" algn="l"/>
                <a:tab pos="4457700" algn="l"/>
              </a:tabLst>
            </a:pPr>
            <a:r>
              <a:rPr sz="1800" dirty="0">
                <a:solidFill>
                  <a:srgbClr val="FFFFFF"/>
                </a:solidFill>
              </a:rPr>
              <a:t>U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spc="-60" dirty="0">
                <a:solidFill>
                  <a:srgbClr val="FFFFFF"/>
                </a:solidFill>
              </a:rPr>
              <a:t>N</a:t>
            </a:r>
            <a:r>
              <a:rPr sz="1800" dirty="0">
                <a:solidFill>
                  <a:srgbClr val="FFFFFF"/>
                </a:solidFill>
              </a:rPr>
              <a:t>	P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R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O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D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U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C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T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spc="-50" dirty="0">
                <a:solidFill>
                  <a:srgbClr val="FFFFFF"/>
                </a:solidFill>
              </a:rPr>
              <a:t>O</a:t>
            </a:r>
            <a:r>
              <a:rPr sz="1800" dirty="0">
                <a:solidFill>
                  <a:srgbClr val="FFFFFF"/>
                </a:solidFill>
              </a:rPr>
              <a:t>	D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spc="-50" dirty="0">
                <a:solidFill>
                  <a:srgbClr val="FFFFFF"/>
                </a:solidFill>
              </a:rPr>
              <a:t>E</a:t>
            </a:r>
            <a:r>
              <a:rPr sz="1800" dirty="0">
                <a:solidFill>
                  <a:srgbClr val="FFFFFF"/>
                </a:solidFill>
              </a:rPr>
              <a:t>	P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O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S</a:t>
            </a:r>
            <a:r>
              <a:rPr sz="1800" spc="9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A</a:t>
            </a:r>
            <a:r>
              <a:rPr sz="1800" spc="9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D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A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spc="-50" dirty="0">
                <a:solidFill>
                  <a:srgbClr val="FFFFFF"/>
                </a:solidFill>
              </a:rPr>
              <a:t>S</a:t>
            </a:r>
            <a:r>
              <a:rPr sz="1800" dirty="0">
                <a:solidFill>
                  <a:srgbClr val="FFFFFF"/>
                </a:solidFill>
              </a:rPr>
              <a:t>	</a:t>
            </a:r>
            <a:r>
              <a:rPr sz="1800" spc="-50" dirty="0">
                <a:solidFill>
                  <a:srgbClr val="FFFFFF"/>
                </a:solidFill>
              </a:rPr>
              <a:t>Y</a:t>
            </a:r>
            <a:r>
              <a:rPr sz="1800" dirty="0">
                <a:solidFill>
                  <a:srgbClr val="FFFFFF"/>
                </a:solidFill>
              </a:rPr>
              <a:t>	P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A</a:t>
            </a:r>
            <a:r>
              <a:rPr sz="1800" spc="9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N</a:t>
            </a:r>
            <a:r>
              <a:rPr sz="1800" spc="9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O</a:t>
            </a:r>
            <a:r>
              <a:rPr sz="1800" spc="90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R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A</a:t>
            </a:r>
            <a:r>
              <a:rPr sz="1800" spc="85" dirty="0">
                <a:solidFill>
                  <a:srgbClr val="FFFFFF"/>
                </a:solidFill>
              </a:rPr>
              <a:t> </a:t>
            </a:r>
            <a:r>
              <a:rPr sz="1800" dirty="0">
                <a:solidFill>
                  <a:srgbClr val="FFFFFF"/>
                </a:solidFill>
              </a:rPr>
              <a:t>M</a:t>
            </a:r>
            <a:r>
              <a:rPr sz="1800" spc="80" dirty="0">
                <a:solidFill>
                  <a:srgbClr val="FFFFFF"/>
                </a:solidFill>
              </a:rPr>
              <a:t> </a:t>
            </a:r>
            <a:r>
              <a:rPr sz="1800" spc="-50" dirty="0">
                <a:solidFill>
                  <a:srgbClr val="FFFFFF"/>
                </a:solidFill>
              </a:rPr>
              <a:t>A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4360290" y="2021840"/>
            <a:ext cx="7080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  <a:buSzPct val="123333"/>
              <a:buChar char="•"/>
              <a:tabLst>
                <a:tab pos="393065" algn="l"/>
                <a:tab pos="393700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Posadas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operadora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hotelera #1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en México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con 9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marcas,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180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hoteles 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27,000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habitaciones.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En destinos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playa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ciudad en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todo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México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Caribe.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44752" y="458723"/>
            <a:ext cx="10215880" cy="6057900"/>
            <a:chOff x="1444752" y="458723"/>
            <a:chExt cx="10215880" cy="60579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3332" y="2260091"/>
              <a:ext cx="1778508" cy="4343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7428" y="458723"/>
              <a:ext cx="3058668" cy="4465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5131" y="3067812"/>
              <a:ext cx="7174992" cy="3505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4752" y="4728971"/>
              <a:ext cx="1776984" cy="185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0391" y="6111239"/>
              <a:ext cx="6591300" cy="4053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334636" y="3942715"/>
            <a:ext cx="722503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635">
              <a:lnSpc>
                <a:spcPct val="100000"/>
              </a:lnSpc>
              <a:spcBef>
                <a:spcPts val="100"/>
              </a:spcBef>
              <a:buSzPct val="123333"/>
              <a:buChar char="•"/>
              <a:tabLst>
                <a:tab pos="393700" algn="l"/>
                <a:tab pos="394335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Panorama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ofrece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perspectiva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más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amplia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nuevas posibilidades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mundo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viajes.</a:t>
            </a:r>
            <a:r>
              <a:rPr sz="1500" spc="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Somos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parte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Travel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Leisure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Co.,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cual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une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las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marcas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intercambios,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membresías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tecnología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viajes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son: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RCI,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7Across,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Registry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Collection,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Love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Home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Swap,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TripBeat,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Extra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Holidays,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@Work International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Alliance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Reservations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(ARN)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cada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una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reconocida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mejorar la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experiencia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viaje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millones</a:t>
            </a:r>
            <a:r>
              <a:rPr sz="1500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socios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en todo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mundo.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FDFA501-CB5F-A311-F65C-49DC93E1F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" y="80771"/>
            <a:ext cx="1813782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924" y="505459"/>
            <a:ext cx="32131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99895" algn="l"/>
                <a:tab pos="2568575" algn="l"/>
              </a:tabLst>
            </a:pPr>
            <a:r>
              <a:rPr dirty="0">
                <a:solidFill>
                  <a:srgbClr val="000000"/>
                </a:solidFill>
              </a:rPr>
              <a:t>B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N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F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spc="-17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S</a:t>
            </a:r>
            <a:r>
              <a:rPr dirty="0">
                <a:solidFill>
                  <a:srgbClr val="000000"/>
                </a:solidFill>
              </a:rPr>
              <a:t>	V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I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J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A</a:t>
            </a:r>
            <a:r>
              <a:rPr dirty="0">
                <a:solidFill>
                  <a:srgbClr val="000000"/>
                </a:solidFill>
              </a:rPr>
              <a:t>	P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U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0576" y="531876"/>
            <a:ext cx="2426207" cy="3550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9727" y="1907377"/>
            <a:ext cx="1619036" cy="14536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13949" y="1947875"/>
            <a:ext cx="1616130" cy="140348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22638" y="1893011"/>
            <a:ext cx="1488541" cy="17011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3772" y="4764874"/>
            <a:ext cx="1198635" cy="9322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93539" y="4764874"/>
            <a:ext cx="998128" cy="93227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91857" y="4764874"/>
            <a:ext cx="1265226" cy="10987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ADA0E01-78FE-4095-C424-CA666D8F8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9" y="855730"/>
            <a:ext cx="1619036" cy="20745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BA1A6DD-858E-15C5-47F7-E023430F3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813782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2315" y="506349"/>
            <a:ext cx="35286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83360" algn="l"/>
                <a:tab pos="1932939" algn="l"/>
              </a:tabLst>
            </a:pP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J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M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P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S</a:t>
            </a:r>
            <a:r>
              <a:rPr dirty="0">
                <a:solidFill>
                  <a:srgbClr val="000000"/>
                </a:solidFill>
              </a:rPr>
              <a:t>	D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E</a:t>
            </a:r>
            <a:r>
              <a:rPr dirty="0">
                <a:solidFill>
                  <a:srgbClr val="000000"/>
                </a:solidFill>
              </a:rPr>
              <a:t>	D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U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N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O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2100" y="531876"/>
            <a:ext cx="2424683" cy="3550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2057" y="1769092"/>
            <a:ext cx="980116" cy="102851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884919" y="2971800"/>
            <a:ext cx="2270760" cy="635635"/>
          </a:xfrm>
          <a:custGeom>
            <a:avLst/>
            <a:gdLst/>
            <a:ahLst/>
            <a:cxnLst/>
            <a:rect l="l" t="t" r="r" b="b"/>
            <a:pathLst>
              <a:path w="2270759" h="635635">
                <a:moveTo>
                  <a:pt x="1953005" y="0"/>
                </a:moveTo>
                <a:lnTo>
                  <a:pt x="317753" y="0"/>
                </a:lnTo>
                <a:lnTo>
                  <a:pt x="270793" y="3444"/>
                </a:lnTo>
                <a:lnTo>
                  <a:pt x="225973" y="13451"/>
                </a:lnTo>
                <a:lnTo>
                  <a:pt x="183786" y="29529"/>
                </a:lnTo>
                <a:lnTo>
                  <a:pt x="144723" y="51186"/>
                </a:lnTo>
                <a:lnTo>
                  <a:pt x="109274" y="77931"/>
                </a:lnTo>
                <a:lnTo>
                  <a:pt x="77931" y="109274"/>
                </a:lnTo>
                <a:lnTo>
                  <a:pt x="51186" y="144723"/>
                </a:lnTo>
                <a:lnTo>
                  <a:pt x="29529" y="183786"/>
                </a:lnTo>
                <a:lnTo>
                  <a:pt x="13451" y="225973"/>
                </a:lnTo>
                <a:lnTo>
                  <a:pt x="3444" y="270793"/>
                </a:lnTo>
                <a:lnTo>
                  <a:pt x="0" y="317753"/>
                </a:lnTo>
                <a:lnTo>
                  <a:pt x="3444" y="364714"/>
                </a:lnTo>
                <a:lnTo>
                  <a:pt x="13451" y="409534"/>
                </a:lnTo>
                <a:lnTo>
                  <a:pt x="29529" y="451721"/>
                </a:lnTo>
                <a:lnTo>
                  <a:pt x="51186" y="490784"/>
                </a:lnTo>
                <a:lnTo>
                  <a:pt x="77931" y="526233"/>
                </a:lnTo>
                <a:lnTo>
                  <a:pt x="109274" y="557576"/>
                </a:lnTo>
                <a:lnTo>
                  <a:pt x="144723" y="584321"/>
                </a:lnTo>
                <a:lnTo>
                  <a:pt x="183786" y="605978"/>
                </a:lnTo>
                <a:lnTo>
                  <a:pt x="225973" y="622056"/>
                </a:lnTo>
                <a:lnTo>
                  <a:pt x="270793" y="632063"/>
                </a:lnTo>
                <a:lnTo>
                  <a:pt x="317753" y="635507"/>
                </a:lnTo>
                <a:lnTo>
                  <a:pt x="1953005" y="635507"/>
                </a:lnTo>
                <a:lnTo>
                  <a:pt x="1999966" y="632063"/>
                </a:lnTo>
                <a:lnTo>
                  <a:pt x="2044786" y="622056"/>
                </a:lnTo>
                <a:lnTo>
                  <a:pt x="2086973" y="605978"/>
                </a:lnTo>
                <a:lnTo>
                  <a:pt x="2126036" y="584321"/>
                </a:lnTo>
                <a:lnTo>
                  <a:pt x="2161485" y="557576"/>
                </a:lnTo>
                <a:lnTo>
                  <a:pt x="2192828" y="526233"/>
                </a:lnTo>
                <a:lnTo>
                  <a:pt x="2219573" y="490784"/>
                </a:lnTo>
                <a:lnTo>
                  <a:pt x="2241230" y="451721"/>
                </a:lnTo>
                <a:lnTo>
                  <a:pt x="2257308" y="409534"/>
                </a:lnTo>
                <a:lnTo>
                  <a:pt x="2267315" y="364714"/>
                </a:lnTo>
                <a:lnTo>
                  <a:pt x="2270759" y="317753"/>
                </a:lnTo>
                <a:lnTo>
                  <a:pt x="2267315" y="270793"/>
                </a:lnTo>
                <a:lnTo>
                  <a:pt x="2257308" y="225973"/>
                </a:lnTo>
                <a:lnTo>
                  <a:pt x="2241230" y="183786"/>
                </a:lnTo>
                <a:lnTo>
                  <a:pt x="2219573" y="144723"/>
                </a:lnTo>
                <a:lnTo>
                  <a:pt x="2192828" y="109274"/>
                </a:lnTo>
                <a:lnTo>
                  <a:pt x="2161485" y="77931"/>
                </a:lnTo>
                <a:lnTo>
                  <a:pt x="2126036" y="51186"/>
                </a:lnTo>
                <a:lnTo>
                  <a:pt x="2086973" y="29529"/>
                </a:lnTo>
                <a:lnTo>
                  <a:pt x="2044786" y="13451"/>
                </a:lnTo>
                <a:lnTo>
                  <a:pt x="1999966" y="3444"/>
                </a:lnTo>
                <a:lnTo>
                  <a:pt x="195300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175495" y="3128009"/>
            <a:ext cx="1690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B8FF"/>
                </a:solidFill>
                <a:latin typeface="Tw Cen MT"/>
                <a:cs typeface="Tw Cen MT"/>
              </a:rPr>
              <a:t>22%</a:t>
            </a:r>
            <a:r>
              <a:rPr sz="1800" spc="-15" dirty="0">
                <a:solidFill>
                  <a:srgbClr val="00B8FF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00B8FF"/>
                </a:solidFill>
                <a:latin typeface="Tw Cen MT"/>
                <a:cs typeface="Tw Cen MT"/>
              </a:rPr>
              <a:t>DE</a:t>
            </a:r>
            <a:r>
              <a:rPr sz="1800" spc="5" dirty="0">
                <a:solidFill>
                  <a:srgbClr val="00B8FF"/>
                </a:solidFill>
                <a:latin typeface="Tw Cen MT"/>
                <a:cs typeface="Tw Cen MT"/>
              </a:rPr>
              <a:t> </a:t>
            </a:r>
            <a:r>
              <a:rPr sz="1800" spc="-10" dirty="0">
                <a:solidFill>
                  <a:srgbClr val="00B8FF"/>
                </a:solidFill>
                <a:latin typeface="Tw Cen MT"/>
                <a:cs typeface="Tw Cen MT"/>
              </a:rPr>
              <a:t>AHORRO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133" y="1198321"/>
            <a:ext cx="608393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En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tu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viaje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con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VIAJA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PLUS: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VIAJE</a:t>
            </a:r>
            <a:r>
              <a:rPr sz="1500" spc="-3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A</a:t>
            </a:r>
            <a:r>
              <a:rPr sz="1500" spc="-1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PUERTO</a:t>
            </a:r>
            <a:r>
              <a:rPr sz="1500" spc="-3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VALLARTA</a:t>
            </a:r>
            <a:r>
              <a:rPr sz="1500" spc="-5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4</a:t>
            </a:r>
            <a:r>
              <a:rPr sz="1500" spc="-2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NOCHES</a:t>
            </a:r>
            <a:r>
              <a:rPr sz="1500" spc="-15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2</a:t>
            </a:r>
            <a:r>
              <a:rPr sz="1500" spc="-15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0084FF"/>
                </a:solidFill>
                <a:latin typeface="Calibri"/>
                <a:cs typeface="Calibri"/>
              </a:rPr>
              <a:t>PERSONAS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45535" y="4149852"/>
            <a:ext cx="7868411" cy="25039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3504" y="1671827"/>
            <a:ext cx="7445032" cy="219608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BC9BAE-6BD9-59FD-B6D9-D0B442AFB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3" y="4239768"/>
            <a:ext cx="1813782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5551" y="427736"/>
            <a:ext cx="3525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80820" algn="l"/>
                <a:tab pos="1929764" algn="l"/>
              </a:tabLst>
            </a:pP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J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M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P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L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S</a:t>
            </a:r>
            <a:r>
              <a:rPr dirty="0">
                <a:solidFill>
                  <a:srgbClr val="000000"/>
                </a:solidFill>
              </a:rPr>
              <a:t>	D</a:t>
            </a:r>
            <a:r>
              <a:rPr spc="-165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E</a:t>
            </a:r>
            <a:r>
              <a:rPr dirty="0">
                <a:solidFill>
                  <a:srgbClr val="000000"/>
                </a:solidFill>
              </a:rPr>
              <a:t>	D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S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C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U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0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N</a:t>
            </a:r>
            <a:r>
              <a:rPr spc="-15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</a:t>
            </a:r>
            <a:r>
              <a:rPr spc="-160" dirty="0">
                <a:solidFill>
                  <a:srgbClr val="000000"/>
                </a:solidFill>
              </a:rPr>
              <a:t> </a:t>
            </a:r>
            <a:r>
              <a:rPr spc="-50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7133" y="1198321"/>
            <a:ext cx="546290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Calibri"/>
                <a:cs typeface="Calibri"/>
              </a:rPr>
              <a:t>En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tu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viaje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con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VIAJA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PLUS: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VIAJE</a:t>
            </a:r>
            <a:r>
              <a:rPr sz="1500" spc="-25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A</a:t>
            </a:r>
            <a:r>
              <a:rPr sz="1500" spc="-1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NEW</a:t>
            </a:r>
            <a:r>
              <a:rPr sz="1500" spc="-15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YORK</a:t>
            </a:r>
            <a:r>
              <a:rPr sz="1500" spc="-4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4</a:t>
            </a:r>
            <a:r>
              <a:rPr sz="1500" spc="-5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NOCHES</a:t>
            </a:r>
            <a:r>
              <a:rPr sz="1500" spc="-30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84FF"/>
                </a:solidFill>
                <a:latin typeface="Calibri"/>
                <a:cs typeface="Calibri"/>
              </a:rPr>
              <a:t>2</a:t>
            </a:r>
            <a:r>
              <a:rPr sz="1500" spc="-5" dirty="0">
                <a:solidFill>
                  <a:srgbClr val="0084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0084FF"/>
                </a:solidFill>
                <a:latin typeface="Calibri"/>
                <a:cs typeface="Calibri"/>
              </a:rPr>
              <a:t>PERSONAS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80576" y="531876"/>
            <a:ext cx="2426207" cy="3550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82057" y="1769092"/>
            <a:ext cx="980116" cy="1028512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884919" y="2971800"/>
            <a:ext cx="2270760" cy="635635"/>
          </a:xfrm>
          <a:custGeom>
            <a:avLst/>
            <a:gdLst/>
            <a:ahLst/>
            <a:cxnLst/>
            <a:rect l="l" t="t" r="r" b="b"/>
            <a:pathLst>
              <a:path w="2270759" h="635635">
                <a:moveTo>
                  <a:pt x="1953005" y="0"/>
                </a:moveTo>
                <a:lnTo>
                  <a:pt x="317753" y="0"/>
                </a:lnTo>
                <a:lnTo>
                  <a:pt x="270793" y="3444"/>
                </a:lnTo>
                <a:lnTo>
                  <a:pt x="225973" y="13451"/>
                </a:lnTo>
                <a:lnTo>
                  <a:pt x="183786" y="29529"/>
                </a:lnTo>
                <a:lnTo>
                  <a:pt x="144723" y="51186"/>
                </a:lnTo>
                <a:lnTo>
                  <a:pt x="109274" y="77931"/>
                </a:lnTo>
                <a:lnTo>
                  <a:pt x="77931" y="109274"/>
                </a:lnTo>
                <a:lnTo>
                  <a:pt x="51186" y="144723"/>
                </a:lnTo>
                <a:lnTo>
                  <a:pt x="29529" y="183786"/>
                </a:lnTo>
                <a:lnTo>
                  <a:pt x="13451" y="225973"/>
                </a:lnTo>
                <a:lnTo>
                  <a:pt x="3444" y="270793"/>
                </a:lnTo>
                <a:lnTo>
                  <a:pt x="0" y="317753"/>
                </a:lnTo>
                <a:lnTo>
                  <a:pt x="3444" y="364714"/>
                </a:lnTo>
                <a:lnTo>
                  <a:pt x="13451" y="409534"/>
                </a:lnTo>
                <a:lnTo>
                  <a:pt x="29529" y="451721"/>
                </a:lnTo>
                <a:lnTo>
                  <a:pt x="51186" y="490784"/>
                </a:lnTo>
                <a:lnTo>
                  <a:pt x="77931" y="526233"/>
                </a:lnTo>
                <a:lnTo>
                  <a:pt x="109274" y="557576"/>
                </a:lnTo>
                <a:lnTo>
                  <a:pt x="144723" y="584321"/>
                </a:lnTo>
                <a:lnTo>
                  <a:pt x="183786" y="605978"/>
                </a:lnTo>
                <a:lnTo>
                  <a:pt x="225973" y="622056"/>
                </a:lnTo>
                <a:lnTo>
                  <a:pt x="270793" y="632063"/>
                </a:lnTo>
                <a:lnTo>
                  <a:pt x="317753" y="635507"/>
                </a:lnTo>
                <a:lnTo>
                  <a:pt x="1953005" y="635507"/>
                </a:lnTo>
                <a:lnTo>
                  <a:pt x="1999966" y="632063"/>
                </a:lnTo>
                <a:lnTo>
                  <a:pt x="2044786" y="622056"/>
                </a:lnTo>
                <a:lnTo>
                  <a:pt x="2086973" y="605978"/>
                </a:lnTo>
                <a:lnTo>
                  <a:pt x="2126036" y="584321"/>
                </a:lnTo>
                <a:lnTo>
                  <a:pt x="2161485" y="557576"/>
                </a:lnTo>
                <a:lnTo>
                  <a:pt x="2192828" y="526233"/>
                </a:lnTo>
                <a:lnTo>
                  <a:pt x="2219573" y="490784"/>
                </a:lnTo>
                <a:lnTo>
                  <a:pt x="2241230" y="451721"/>
                </a:lnTo>
                <a:lnTo>
                  <a:pt x="2257308" y="409534"/>
                </a:lnTo>
                <a:lnTo>
                  <a:pt x="2267315" y="364714"/>
                </a:lnTo>
                <a:lnTo>
                  <a:pt x="2270759" y="317753"/>
                </a:lnTo>
                <a:lnTo>
                  <a:pt x="2267315" y="270793"/>
                </a:lnTo>
                <a:lnTo>
                  <a:pt x="2257308" y="225973"/>
                </a:lnTo>
                <a:lnTo>
                  <a:pt x="2241230" y="183786"/>
                </a:lnTo>
                <a:lnTo>
                  <a:pt x="2219573" y="144723"/>
                </a:lnTo>
                <a:lnTo>
                  <a:pt x="2192828" y="109274"/>
                </a:lnTo>
                <a:lnTo>
                  <a:pt x="2161485" y="77931"/>
                </a:lnTo>
                <a:lnTo>
                  <a:pt x="2126036" y="51186"/>
                </a:lnTo>
                <a:lnTo>
                  <a:pt x="2086973" y="29529"/>
                </a:lnTo>
                <a:lnTo>
                  <a:pt x="2044786" y="13451"/>
                </a:lnTo>
                <a:lnTo>
                  <a:pt x="1999966" y="3444"/>
                </a:lnTo>
                <a:lnTo>
                  <a:pt x="195300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75495" y="3128009"/>
            <a:ext cx="1690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B8FF"/>
                </a:solidFill>
                <a:latin typeface="Tw Cen MT"/>
                <a:cs typeface="Tw Cen MT"/>
              </a:rPr>
              <a:t>56%</a:t>
            </a:r>
            <a:r>
              <a:rPr sz="1800" spc="-15" dirty="0">
                <a:solidFill>
                  <a:srgbClr val="00B8FF"/>
                </a:solidFill>
                <a:latin typeface="Tw Cen MT"/>
                <a:cs typeface="Tw Cen MT"/>
              </a:rPr>
              <a:t> </a:t>
            </a:r>
            <a:r>
              <a:rPr sz="1800" dirty="0">
                <a:solidFill>
                  <a:srgbClr val="00B8FF"/>
                </a:solidFill>
                <a:latin typeface="Tw Cen MT"/>
                <a:cs typeface="Tw Cen MT"/>
              </a:rPr>
              <a:t>DE</a:t>
            </a:r>
            <a:r>
              <a:rPr sz="1800" spc="5" dirty="0">
                <a:solidFill>
                  <a:srgbClr val="00B8FF"/>
                </a:solidFill>
                <a:latin typeface="Tw Cen MT"/>
                <a:cs typeface="Tw Cen MT"/>
              </a:rPr>
              <a:t> </a:t>
            </a:r>
            <a:r>
              <a:rPr sz="1800" spc="-10" dirty="0">
                <a:solidFill>
                  <a:srgbClr val="00B8FF"/>
                </a:solidFill>
                <a:latin typeface="Tw Cen MT"/>
                <a:cs typeface="Tw Cen MT"/>
              </a:rPr>
              <a:t>AHORRO</a:t>
            </a:r>
            <a:endParaRPr sz="1800">
              <a:latin typeface="Tw Cen MT"/>
              <a:cs typeface="Tw Cen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3504" y="1734311"/>
            <a:ext cx="6563995" cy="2048510"/>
            <a:chOff x="603504" y="1734311"/>
            <a:chExt cx="6563995" cy="20485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04" y="1734311"/>
              <a:ext cx="6500387" cy="204825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649468" y="2822447"/>
              <a:ext cx="1518285" cy="548640"/>
            </a:xfrm>
            <a:custGeom>
              <a:avLst/>
              <a:gdLst/>
              <a:ahLst/>
              <a:cxnLst/>
              <a:rect l="l" t="t" r="r" b="b"/>
              <a:pathLst>
                <a:path w="1518284" h="548639">
                  <a:moveTo>
                    <a:pt x="1517904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1517904" y="548639"/>
                  </a:lnTo>
                  <a:lnTo>
                    <a:pt x="1517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08960" y="4014215"/>
            <a:ext cx="7284720" cy="251917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B5514A-5B4A-BAED-4540-89DA2B290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09287"/>
            <a:ext cx="1813782" cy="2324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648</Words>
  <Application>Microsoft Macintosh PowerPoint</Application>
  <PresentationFormat>Panorámica</PresentationFormat>
  <Paragraphs>41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Apple Color Emoji</vt:lpstr>
      <vt:lpstr>Arial</vt:lpstr>
      <vt:lpstr>Calibri</vt:lpstr>
      <vt:lpstr>Droid Serif</vt:lpstr>
      <vt:lpstr>Tw Cen MT</vt:lpstr>
      <vt:lpstr>Office Theme</vt:lpstr>
      <vt:lpstr>Presentación de PowerPoint</vt:lpstr>
      <vt:lpstr>L A O P E R A D O R A H O T E L E R A</vt:lpstr>
      <vt:lpstr>S O M O S L Í D E R E S E N L A I N D U S T R I A</vt:lpstr>
      <vt:lpstr>¿ Q U É ES </vt:lpstr>
      <vt:lpstr>U N P R O D U C T O D E P O S A D A S Y P A N O R A M A</vt:lpstr>
      <vt:lpstr>B E N E F I C I O S V I A J A P L U S</vt:lpstr>
      <vt:lpstr>Presentación de PowerPoint</vt:lpstr>
      <vt:lpstr>E J E M P L O S D E D E S C U E N T O</vt:lpstr>
      <vt:lpstr>E J E M P L O S D E D E S C U E N T O</vt:lpstr>
      <vt:lpstr>P R E C I O D E V I A J A P L U 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Barrientos Paola</dc:creator>
  <cp:lastModifiedBy>JefeEventos</cp:lastModifiedBy>
  <cp:revision>5</cp:revision>
  <dcterms:created xsi:type="dcterms:W3CDTF">2023-06-08T19:42:58Z</dcterms:created>
  <dcterms:modified xsi:type="dcterms:W3CDTF">2023-06-15T20:06:13Z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2023-06-08T00:00:00Z</vt:filetime>
  </property>
  <property fmtid="{D5CDD505-2E9C-101B-9397-08002B2CF9AE}" pid="5" name="Producer">
    <vt:lpwstr>Microsoft® PowerPoint® 2019</vt:lpwstr>
  </property>
</Properties>
</file>